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8" r:id="rId2"/>
    <p:sldId id="258" r:id="rId3"/>
    <p:sldId id="256" r:id="rId4"/>
    <p:sldId id="257" r:id="rId5"/>
    <p:sldId id="259" r:id="rId6"/>
    <p:sldId id="270" r:id="rId7"/>
    <p:sldId id="260" r:id="rId8"/>
    <p:sldId id="262" r:id="rId9"/>
    <p:sldId id="263" r:id="rId10"/>
    <p:sldId id="264" r:id="rId11"/>
    <p:sldId id="265" r:id="rId12"/>
    <p:sldId id="266"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A3C76-4622-5547-A1F5-ABA55B7A3BD8}" v="15" dt="2023-07-18T05:34:51.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94495"/>
  </p:normalViewPr>
  <p:slideViewPr>
    <p:cSldViewPr snapToGrid="0">
      <p:cViewPr>
        <p:scale>
          <a:sx n="109" d="100"/>
          <a:sy n="109" d="100"/>
        </p:scale>
        <p:origin x="83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vin Tuong" userId="b602ab96-bfd3-42e3-8782-2c33b1fe0434" providerId="ADAL" clId="{D15A3C76-4622-5547-A1F5-ABA55B7A3BD8}"/>
    <pc:docChg chg="undo custSel addSld delSld modSld">
      <pc:chgData name="Kelvin Tuong" userId="b602ab96-bfd3-42e3-8782-2c33b1fe0434" providerId="ADAL" clId="{D15A3C76-4622-5547-A1F5-ABA55B7A3BD8}" dt="2023-07-18T05:35:46.418" v="1143" actId="1076"/>
      <pc:docMkLst>
        <pc:docMk/>
      </pc:docMkLst>
      <pc:sldChg chg="addSp delSp modSp mod">
        <pc:chgData name="Kelvin Tuong" userId="b602ab96-bfd3-42e3-8782-2c33b1fe0434" providerId="ADAL" clId="{D15A3C76-4622-5547-A1F5-ABA55B7A3BD8}" dt="2023-07-18T05:29:47.091" v="642" actId="1076"/>
        <pc:sldMkLst>
          <pc:docMk/>
          <pc:sldMk cId="2398325845" sldId="259"/>
        </pc:sldMkLst>
        <pc:spChg chg="mod">
          <ac:chgData name="Kelvin Tuong" userId="b602ab96-bfd3-42e3-8782-2c33b1fe0434" providerId="ADAL" clId="{D15A3C76-4622-5547-A1F5-ABA55B7A3BD8}" dt="2023-07-18T05:29:47.091" v="642" actId="1076"/>
          <ac:spMkLst>
            <pc:docMk/>
            <pc:sldMk cId="2398325845" sldId="259"/>
            <ac:spMk id="9" creationId="{336DD863-50CC-2505-2B1F-5E2C868618D3}"/>
          </ac:spMkLst>
        </pc:spChg>
        <pc:spChg chg="del">
          <ac:chgData name="Kelvin Tuong" userId="b602ab96-bfd3-42e3-8782-2c33b1fe0434" providerId="ADAL" clId="{D15A3C76-4622-5547-A1F5-ABA55B7A3BD8}" dt="2023-07-18T05:29:23.811" v="630" actId="21"/>
          <ac:spMkLst>
            <pc:docMk/>
            <pc:sldMk cId="2398325845" sldId="259"/>
            <ac:spMk id="11" creationId="{152518A3-B6BD-5983-C01A-85128F6868DA}"/>
          </ac:spMkLst>
        </pc:spChg>
        <pc:spChg chg="del">
          <ac:chgData name="Kelvin Tuong" userId="b602ab96-bfd3-42e3-8782-2c33b1fe0434" providerId="ADAL" clId="{D15A3C76-4622-5547-A1F5-ABA55B7A3BD8}" dt="2023-07-18T05:29:23.811" v="630" actId="21"/>
          <ac:spMkLst>
            <pc:docMk/>
            <pc:sldMk cId="2398325845" sldId="259"/>
            <ac:spMk id="13" creationId="{A0A82494-AEC0-9FB9-A866-8FF545EAFA58}"/>
          </ac:spMkLst>
        </pc:spChg>
        <pc:picChg chg="add del mod">
          <ac:chgData name="Kelvin Tuong" userId="b602ab96-bfd3-42e3-8782-2c33b1fe0434" providerId="ADAL" clId="{D15A3C76-4622-5547-A1F5-ABA55B7A3BD8}" dt="2023-07-18T05:29:23.811" v="630" actId="21"/>
          <ac:picMkLst>
            <pc:docMk/>
            <pc:sldMk cId="2398325845" sldId="259"/>
            <ac:picMk id="3" creationId="{4FAF7F44-BC4D-B4C2-DB77-6CBB5ADD0E7A}"/>
          </ac:picMkLst>
        </pc:picChg>
        <pc:picChg chg="mod">
          <ac:chgData name="Kelvin Tuong" userId="b602ab96-bfd3-42e3-8782-2c33b1fe0434" providerId="ADAL" clId="{D15A3C76-4622-5547-A1F5-ABA55B7A3BD8}" dt="2023-07-18T05:29:38.107" v="638" actId="1076"/>
          <ac:picMkLst>
            <pc:docMk/>
            <pc:sldMk cId="2398325845" sldId="259"/>
            <ac:picMk id="8" creationId="{C9E911AE-08DD-8176-7D96-0D1956921F02}"/>
          </ac:picMkLst>
        </pc:picChg>
        <pc:picChg chg="del">
          <ac:chgData name="Kelvin Tuong" userId="b602ab96-bfd3-42e3-8782-2c33b1fe0434" providerId="ADAL" clId="{D15A3C76-4622-5547-A1F5-ABA55B7A3BD8}" dt="2023-07-14T10:46:04.838" v="453" actId="478"/>
          <ac:picMkLst>
            <pc:docMk/>
            <pc:sldMk cId="2398325845" sldId="259"/>
            <ac:picMk id="10" creationId="{EF99E381-D2EE-4CA8-A8D7-C839C64636C3}"/>
          </ac:picMkLst>
        </pc:picChg>
        <pc:picChg chg="del">
          <ac:chgData name="Kelvin Tuong" userId="b602ab96-bfd3-42e3-8782-2c33b1fe0434" providerId="ADAL" clId="{D15A3C76-4622-5547-A1F5-ABA55B7A3BD8}" dt="2023-07-18T05:29:23.811" v="630" actId="21"/>
          <ac:picMkLst>
            <pc:docMk/>
            <pc:sldMk cId="2398325845" sldId="259"/>
            <ac:picMk id="12" creationId="{4176155D-2298-B120-55C8-F51DAC4F9358}"/>
          </ac:picMkLst>
        </pc:picChg>
      </pc:sldChg>
      <pc:sldChg chg="addSp delSp modSp mod">
        <pc:chgData name="Kelvin Tuong" userId="b602ab96-bfd3-42e3-8782-2c33b1fe0434" providerId="ADAL" clId="{D15A3C76-4622-5547-A1F5-ABA55B7A3BD8}" dt="2023-07-18T05:35:46.418" v="1143" actId="1076"/>
        <pc:sldMkLst>
          <pc:docMk/>
          <pc:sldMk cId="1896836656" sldId="263"/>
        </pc:sldMkLst>
        <pc:spChg chg="mod">
          <ac:chgData name="Kelvin Tuong" userId="b602ab96-bfd3-42e3-8782-2c33b1fe0434" providerId="ADAL" clId="{D15A3C76-4622-5547-A1F5-ABA55B7A3BD8}" dt="2023-07-18T05:34:47.349" v="981" actId="20577"/>
          <ac:spMkLst>
            <pc:docMk/>
            <pc:sldMk cId="1896836656" sldId="263"/>
            <ac:spMk id="4" creationId="{53DB398E-3AE0-9632-4595-DBE272F6140C}"/>
          </ac:spMkLst>
        </pc:spChg>
        <pc:spChg chg="add mod">
          <ac:chgData name="Kelvin Tuong" userId="b602ab96-bfd3-42e3-8782-2c33b1fe0434" providerId="ADAL" clId="{D15A3C76-4622-5547-A1F5-ABA55B7A3BD8}" dt="2023-07-18T05:35:46.418" v="1143" actId="1076"/>
          <ac:spMkLst>
            <pc:docMk/>
            <pc:sldMk cId="1896836656" sldId="263"/>
            <ac:spMk id="10" creationId="{E0FBC706-FD10-3E75-A69E-A57B73837A16}"/>
          </ac:spMkLst>
        </pc:spChg>
        <pc:picChg chg="add del">
          <ac:chgData name="Kelvin Tuong" userId="b602ab96-bfd3-42e3-8782-2c33b1fe0434" providerId="ADAL" clId="{D15A3C76-4622-5547-A1F5-ABA55B7A3BD8}" dt="2023-07-18T05:34:13.581" v="890" actId="478"/>
          <ac:picMkLst>
            <pc:docMk/>
            <pc:sldMk cId="1896836656" sldId="263"/>
            <ac:picMk id="3" creationId="{8F6B60E4-EEB5-936A-1BC5-4502AC31CE63}"/>
          </ac:picMkLst>
        </pc:picChg>
        <pc:picChg chg="add del mod">
          <ac:chgData name="Kelvin Tuong" userId="b602ab96-bfd3-42e3-8782-2c33b1fe0434" providerId="ADAL" clId="{D15A3C76-4622-5547-A1F5-ABA55B7A3BD8}" dt="2023-07-18T05:34:13.181" v="889"/>
          <ac:picMkLst>
            <pc:docMk/>
            <pc:sldMk cId="1896836656" sldId="263"/>
            <ac:picMk id="7" creationId="{AF1D9D20-6165-49AF-BF26-6F7B4025DD0A}"/>
          </ac:picMkLst>
        </pc:picChg>
      </pc:sldChg>
      <pc:sldChg chg="addSp delSp modSp mod">
        <pc:chgData name="Kelvin Tuong" userId="b602ab96-bfd3-42e3-8782-2c33b1fe0434" providerId="ADAL" clId="{D15A3C76-4622-5547-A1F5-ABA55B7A3BD8}" dt="2023-07-14T11:08:20.706" v="629" actId="2711"/>
        <pc:sldMkLst>
          <pc:docMk/>
          <pc:sldMk cId="465348137" sldId="269"/>
        </pc:sldMkLst>
        <pc:spChg chg="del">
          <ac:chgData name="Kelvin Tuong" userId="b602ab96-bfd3-42e3-8782-2c33b1fe0434" providerId="ADAL" clId="{D15A3C76-4622-5547-A1F5-ABA55B7A3BD8}" dt="2023-07-14T07:20:31.756" v="445"/>
          <ac:spMkLst>
            <pc:docMk/>
            <pc:sldMk cId="465348137" sldId="269"/>
            <ac:spMk id="3" creationId="{2589B947-1D11-1C31-A5A1-861E9C3B9654}"/>
          </ac:spMkLst>
        </pc:spChg>
        <pc:spChg chg="mod">
          <ac:chgData name="Kelvin Tuong" userId="b602ab96-bfd3-42e3-8782-2c33b1fe0434" providerId="ADAL" clId="{D15A3C76-4622-5547-A1F5-ABA55B7A3BD8}" dt="2023-07-14T11:08:20.706" v="629" actId="2711"/>
          <ac:spMkLst>
            <pc:docMk/>
            <pc:sldMk cId="465348137" sldId="269"/>
            <ac:spMk id="5" creationId="{6BEF1469-7C60-F0E8-1167-108901256668}"/>
          </ac:spMkLst>
        </pc:spChg>
        <pc:picChg chg="add mod">
          <ac:chgData name="Kelvin Tuong" userId="b602ab96-bfd3-42e3-8782-2c33b1fe0434" providerId="ADAL" clId="{D15A3C76-4622-5547-A1F5-ABA55B7A3BD8}" dt="2023-07-14T07:20:38.432" v="448" actId="1076"/>
          <ac:picMkLst>
            <pc:docMk/>
            <pc:sldMk cId="465348137" sldId="269"/>
            <ac:picMk id="6" creationId="{F0F71165-1048-FDFF-CCA8-5DA3DD6B0A8D}"/>
          </ac:picMkLst>
        </pc:picChg>
        <pc:cxnChg chg="add mod">
          <ac:chgData name="Kelvin Tuong" userId="b602ab96-bfd3-42e3-8782-2c33b1fe0434" providerId="ADAL" clId="{D15A3C76-4622-5547-A1F5-ABA55B7A3BD8}" dt="2023-07-14T07:20:52.148" v="452" actId="14100"/>
          <ac:cxnSpMkLst>
            <pc:docMk/>
            <pc:sldMk cId="465348137" sldId="269"/>
            <ac:cxnSpMk id="8" creationId="{D0516C1D-0A04-D19E-02EF-0730E71730E8}"/>
          </ac:cxnSpMkLst>
        </pc:cxnChg>
      </pc:sldChg>
      <pc:sldChg chg="del">
        <pc:chgData name="Kelvin Tuong" userId="b602ab96-bfd3-42e3-8782-2c33b1fe0434" providerId="ADAL" clId="{D15A3C76-4622-5547-A1F5-ABA55B7A3BD8}" dt="2023-07-14T11:06:52.304" v="458" actId="2696"/>
        <pc:sldMkLst>
          <pc:docMk/>
          <pc:sldMk cId="1444801194" sldId="270"/>
        </pc:sldMkLst>
      </pc:sldChg>
      <pc:sldChg chg="addSp delSp modSp new mod chgLayout">
        <pc:chgData name="Kelvin Tuong" userId="b602ab96-bfd3-42e3-8782-2c33b1fe0434" providerId="ADAL" clId="{D15A3C76-4622-5547-A1F5-ABA55B7A3BD8}" dt="2023-07-18T05:33:26.009" v="882" actId="207"/>
        <pc:sldMkLst>
          <pc:docMk/>
          <pc:sldMk cId="3833173564" sldId="270"/>
        </pc:sldMkLst>
        <pc:spChg chg="del">
          <ac:chgData name="Kelvin Tuong" userId="b602ab96-bfd3-42e3-8782-2c33b1fe0434" providerId="ADAL" clId="{D15A3C76-4622-5547-A1F5-ABA55B7A3BD8}" dt="2023-07-18T05:30:32.761" v="738" actId="478"/>
          <ac:spMkLst>
            <pc:docMk/>
            <pc:sldMk cId="3833173564" sldId="270"/>
            <ac:spMk id="2" creationId="{AEEEF871-2AF5-8C49-9463-2C75EBF47AA3}"/>
          </ac:spMkLst>
        </pc:spChg>
        <pc:spChg chg="add mod">
          <ac:chgData name="Kelvin Tuong" userId="b602ab96-bfd3-42e3-8782-2c33b1fe0434" providerId="ADAL" clId="{D15A3C76-4622-5547-A1F5-ABA55B7A3BD8}" dt="2023-07-18T05:32:36.129" v="780" actId="1076"/>
          <ac:spMkLst>
            <pc:docMk/>
            <pc:sldMk cId="3833173564" sldId="270"/>
            <ac:spMk id="3" creationId="{E60CD521-F374-CCE5-3AE8-3E9AF1079E92}"/>
          </ac:spMkLst>
        </pc:spChg>
        <pc:spChg chg="add mod">
          <ac:chgData name="Kelvin Tuong" userId="b602ab96-bfd3-42e3-8782-2c33b1fe0434" providerId="ADAL" clId="{D15A3C76-4622-5547-A1F5-ABA55B7A3BD8}" dt="2023-07-18T05:29:29.659" v="635" actId="1076"/>
          <ac:spMkLst>
            <pc:docMk/>
            <pc:sldMk cId="3833173564" sldId="270"/>
            <ac:spMk id="5" creationId="{338E08E7-5D15-5D5C-68C3-746BA4062961}"/>
          </ac:spMkLst>
        </pc:spChg>
        <pc:spChg chg="add mod">
          <ac:chgData name="Kelvin Tuong" userId="b602ab96-bfd3-42e3-8782-2c33b1fe0434" providerId="ADAL" clId="{D15A3C76-4622-5547-A1F5-ABA55B7A3BD8}" dt="2023-07-18T05:30:41.245" v="741" actId="1076"/>
          <ac:spMkLst>
            <pc:docMk/>
            <pc:sldMk cId="3833173564" sldId="270"/>
            <ac:spMk id="8" creationId="{976F2689-F0A5-7C1B-2C0B-BF26F27B44C1}"/>
          </ac:spMkLst>
        </pc:spChg>
        <pc:spChg chg="add del mod">
          <ac:chgData name="Kelvin Tuong" userId="b602ab96-bfd3-42e3-8782-2c33b1fe0434" providerId="ADAL" clId="{D15A3C76-4622-5547-A1F5-ABA55B7A3BD8}" dt="2023-07-18T05:31:48.881" v="765" actId="478"/>
          <ac:spMkLst>
            <pc:docMk/>
            <pc:sldMk cId="3833173564" sldId="270"/>
            <ac:spMk id="9" creationId="{A6067DD9-D0CD-1FDE-9B83-6C7C5AC74A92}"/>
          </ac:spMkLst>
        </pc:spChg>
        <pc:spChg chg="add mod ord">
          <ac:chgData name="Kelvin Tuong" userId="b602ab96-bfd3-42e3-8782-2c33b1fe0434" providerId="ADAL" clId="{D15A3C76-4622-5547-A1F5-ABA55B7A3BD8}" dt="2023-07-18T05:32:51.698" v="818" actId="20577"/>
          <ac:spMkLst>
            <pc:docMk/>
            <pc:sldMk cId="3833173564" sldId="270"/>
            <ac:spMk id="16" creationId="{77FE4052-D378-0266-05D3-3B34075F9B3A}"/>
          </ac:spMkLst>
        </pc:spChg>
        <pc:spChg chg="add mod">
          <ac:chgData name="Kelvin Tuong" userId="b602ab96-bfd3-42e3-8782-2c33b1fe0434" providerId="ADAL" clId="{D15A3C76-4622-5547-A1F5-ABA55B7A3BD8}" dt="2023-07-18T05:33:26.009" v="882" actId="207"/>
          <ac:spMkLst>
            <pc:docMk/>
            <pc:sldMk cId="3833173564" sldId="270"/>
            <ac:spMk id="17" creationId="{88A75231-1B61-23D4-4696-730C23C9ED1C}"/>
          </ac:spMkLst>
        </pc:spChg>
        <pc:picChg chg="add mod">
          <ac:chgData name="Kelvin Tuong" userId="b602ab96-bfd3-42e3-8782-2c33b1fe0434" providerId="ADAL" clId="{D15A3C76-4622-5547-A1F5-ABA55B7A3BD8}" dt="2023-07-18T05:29:30.623" v="636" actId="1076"/>
          <ac:picMkLst>
            <pc:docMk/>
            <pc:sldMk cId="3833173564" sldId="270"/>
            <ac:picMk id="4" creationId="{9B8E391C-F2BC-BA86-465F-FF777757C071}"/>
          </ac:picMkLst>
        </pc:picChg>
        <pc:picChg chg="add mod">
          <ac:chgData name="Kelvin Tuong" userId="b602ab96-bfd3-42e3-8782-2c33b1fe0434" providerId="ADAL" clId="{D15A3C76-4622-5547-A1F5-ABA55B7A3BD8}" dt="2023-07-18T05:31:57.721" v="768" actId="1076"/>
          <ac:picMkLst>
            <pc:docMk/>
            <pc:sldMk cId="3833173564" sldId="270"/>
            <ac:picMk id="6" creationId="{923C4356-8AAC-6BF0-D59F-4DAEC6C7A725}"/>
          </ac:picMkLst>
        </pc:picChg>
        <pc:picChg chg="add del mod">
          <ac:chgData name="Kelvin Tuong" userId="b602ab96-bfd3-42e3-8782-2c33b1fe0434" providerId="ADAL" clId="{D15A3C76-4622-5547-A1F5-ABA55B7A3BD8}" dt="2023-07-18T05:31:21.025" v="747" actId="478"/>
          <ac:picMkLst>
            <pc:docMk/>
            <pc:sldMk cId="3833173564" sldId="270"/>
            <ac:picMk id="7" creationId="{87F171E3-68F3-A15E-D56B-553664B87DD7}"/>
          </ac:picMkLst>
        </pc:picChg>
        <pc:picChg chg="add mod">
          <ac:chgData name="Kelvin Tuong" userId="b602ab96-bfd3-42e3-8782-2c33b1fe0434" providerId="ADAL" clId="{D15A3C76-4622-5547-A1F5-ABA55B7A3BD8}" dt="2023-07-18T05:31:25.898" v="751" actId="1076"/>
          <ac:picMkLst>
            <pc:docMk/>
            <pc:sldMk cId="3833173564" sldId="270"/>
            <ac:picMk id="12" creationId="{599779FF-AA96-9393-82A9-BFC6227C45E0}"/>
          </ac:picMkLst>
        </pc:picChg>
        <pc:picChg chg="add mod">
          <ac:chgData name="Kelvin Tuong" userId="b602ab96-bfd3-42e3-8782-2c33b1fe0434" providerId="ADAL" clId="{D15A3C76-4622-5547-A1F5-ABA55B7A3BD8}" dt="2023-07-18T05:31:43.726" v="764" actId="14100"/>
          <ac:picMkLst>
            <pc:docMk/>
            <pc:sldMk cId="3833173564" sldId="270"/>
            <ac:picMk id="13" creationId="{C86E629E-B4B7-3015-8D38-798B7C0039B3}"/>
          </ac:picMkLst>
        </pc:picChg>
        <pc:picChg chg="add del mod">
          <ac:chgData name="Kelvin Tuong" userId="b602ab96-bfd3-42e3-8782-2c33b1fe0434" providerId="ADAL" clId="{D15A3C76-4622-5547-A1F5-ABA55B7A3BD8}" dt="2023-07-18T05:32:06.920" v="773" actId="478"/>
          <ac:picMkLst>
            <pc:docMk/>
            <pc:sldMk cId="3833173564" sldId="270"/>
            <ac:picMk id="14" creationId="{74FBFE4C-2423-CCC7-AAB6-A5FDE94CBC84}"/>
          </ac:picMkLst>
        </pc:picChg>
        <pc:picChg chg="add mod">
          <ac:chgData name="Kelvin Tuong" userId="b602ab96-bfd3-42e3-8782-2c33b1fe0434" providerId="ADAL" clId="{D15A3C76-4622-5547-A1F5-ABA55B7A3BD8}" dt="2023-07-18T05:32:33.458" v="779" actId="1076"/>
          <ac:picMkLst>
            <pc:docMk/>
            <pc:sldMk cId="3833173564" sldId="270"/>
            <ac:picMk id="15" creationId="{73599115-32E6-4D99-50B1-71BCD6DEB822}"/>
          </ac:picMkLst>
        </pc:picChg>
        <pc:cxnChg chg="add del">
          <ac:chgData name="Kelvin Tuong" userId="b602ab96-bfd3-42e3-8782-2c33b1fe0434" providerId="ADAL" clId="{D15A3C76-4622-5547-A1F5-ABA55B7A3BD8}" dt="2023-07-18T05:31:49.868" v="766" actId="478"/>
          <ac:cxnSpMkLst>
            <pc:docMk/>
            <pc:sldMk cId="3833173564" sldId="270"/>
            <ac:cxnSpMk id="11" creationId="{E5C6C9ED-3DB0-4D65-4741-BA8205566508}"/>
          </ac:cxnSpMkLst>
        </pc:cxn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1">
    <p:bg>
      <p:bgPr>
        <a:gradFill>
          <a:gsLst>
            <a:gs pos="0">
              <a:srgbClr val="962A8B"/>
            </a:gs>
            <a:gs pos="100000">
              <a:schemeClr val="accent1"/>
            </a:gs>
          </a:gsLst>
          <a:lin ang="0" scaled="1"/>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A365323-3F4C-42A2-A8C5-E7C02EECE16E}"/>
              </a:ext>
            </a:extLst>
          </p:cNvPr>
          <p:cNvSpPr/>
          <p:nvPr/>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rgbClr val="FFFFFF"/>
          </a:solidFill>
          <a:ln w="14480" cap="flat">
            <a:noFill/>
            <a:prstDash val="solid"/>
            <a:miter/>
          </a:ln>
        </p:spPr>
        <p:txBody>
          <a:bodyPr rtlCol="0" anchor="ctr"/>
          <a:lstStyle/>
          <a:p>
            <a:endParaRPr lang="en-US"/>
          </a:p>
        </p:txBody>
      </p:sp>
      <p:sp>
        <p:nvSpPr>
          <p:cNvPr id="2" name="Title 1"/>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rgbClr val="51247A"/>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7" name="Text Placeholder 6"/>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rgbClr val="999490"/>
                </a:solidFill>
                <a:latin typeface="+mn-lt"/>
                <a:ea typeface="+mj-ea"/>
                <a:cs typeface="+mj-cs"/>
              </a:defRPr>
            </a:lvl1pPr>
          </a:lstStyle>
          <a:p>
            <a:pPr lvl="0">
              <a:lnSpc>
                <a:spcPct val="100000"/>
              </a:lnSpc>
              <a:spcBef>
                <a:spcPct val="0"/>
              </a:spcBef>
            </a:pPr>
            <a:r>
              <a:rPr lang="en-US" dirty="0"/>
              <a:t>Presentation subtitle goes here</a:t>
            </a:r>
          </a:p>
        </p:txBody>
      </p:sp>
      <p:pic>
        <p:nvPicPr>
          <p:cNvPr id="4" name="Picture 3">
            <a:extLst>
              <a:ext uri="{FF2B5EF4-FFF2-40B4-BE49-F238E27FC236}">
                <a16:creationId xmlns:a16="http://schemas.microsoft.com/office/drawing/2014/main" id="{96F98853-2263-DFE9-D4DB-349744566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89641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2030400"/>
            <a:ext cx="9577138" cy="406364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5" name="Text Placeholder 5">
            <a:extLst>
              <a:ext uri="{FF2B5EF4-FFF2-40B4-BE49-F238E27FC236}">
                <a16:creationId xmlns:a16="http://schemas.microsoft.com/office/drawing/2014/main" id="{243CB3D8-2629-4424-B4A4-6246A0F1B642}"/>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96533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448768"/>
            <a:ext cx="9577138" cy="4645272"/>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431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25329E0A-327E-4475-ACC4-637C24D9D6D8}"/>
              </a:ext>
            </a:extLst>
          </p:cNvPr>
          <p:cNvSpPr>
            <a:spLocks noGrp="1"/>
          </p:cNvSpPr>
          <p:nvPr>
            <p:ph sz="quarter" idx="10"/>
          </p:nvPr>
        </p:nvSpPr>
        <p:spPr>
          <a:xfrm>
            <a:off x="695326" y="2030400"/>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96221FCF-FD80-4F6D-8DA9-9317EBC3BD65}"/>
              </a:ext>
            </a:extLst>
          </p:cNvPr>
          <p:cNvSpPr>
            <a:spLocks noGrp="1"/>
          </p:cNvSpPr>
          <p:nvPr>
            <p:ph type="title"/>
          </p:nvPr>
        </p:nvSpPr>
        <p:spPr>
          <a:xfrm>
            <a:off x="695325" y="763200"/>
            <a:ext cx="9576000" cy="469056"/>
          </a:xfrm>
        </p:spPr>
        <p:txBody>
          <a:bodyPr/>
          <a:lstStyle>
            <a:lvl1pPr>
              <a:defRPr sz="3800"/>
            </a:lvl1p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3A4F1765-68C5-44D1-A98C-B4F4A28FB05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9D46B37-73CD-4FCA-A759-8E2A51429F98}"/>
              </a:ext>
            </a:extLst>
          </p:cNvPr>
          <p:cNvSpPr>
            <a:spLocks noGrp="1"/>
          </p:cNvSpPr>
          <p:nvPr>
            <p:ph sz="quarter" idx="32"/>
          </p:nvPr>
        </p:nvSpPr>
        <p:spPr>
          <a:xfrm>
            <a:off x="6456600" y="2009931"/>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8083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p:nvPr>
        </p:nvSpPr>
        <p:spPr>
          <a:xfrm>
            <a:off x="6953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129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image + two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21162"/>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C1C9B50E-D894-5741-84C2-91225D19B5B3}" type="slidenum">
              <a:rPr lang="en-US" smtClean="0"/>
              <a:t>‹#›</a:t>
            </a:fld>
            <a:endParaRPr lang="en-US"/>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704626" y="942975"/>
            <a:ext cx="3384550" cy="3240087"/>
          </a:xfrm>
        </p:spPr>
        <p:txBody>
          <a:bodyPr/>
          <a:lstStyle/>
          <a:p>
            <a:r>
              <a:rPr lang="en-GB"/>
              <a:t>Click to edit Master title style</a:t>
            </a:r>
            <a:endParaRPr lang="en-AU" dirty="0"/>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937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3412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5678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image + three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51994"/>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C1C9B50E-D894-5741-84C2-91225D19B5B3}" type="slidenum">
              <a:rPr lang="en-US" smtClean="0"/>
              <a:t>‹#›</a:t>
            </a:fld>
            <a:endParaRPr lang="en-US"/>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39571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104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9">
            <a:extLst>
              <a:ext uri="{FF2B5EF4-FFF2-40B4-BE49-F238E27FC236}">
                <a16:creationId xmlns:a16="http://schemas.microsoft.com/office/drawing/2014/main" id="{53CF38C6-1EBE-4ED1-8E7F-383C6D451680}"/>
              </a:ext>
            </a:extLst>
          </p:cNvPr>
          <p:cNvSpPr>
            <a:spLocks noGrp="1"/>
          </p:cNvSpPr>
          <p:nvPr>
            <p:ph sz="quarter" idx="10"/>
          </p:nvPr>
        </p:nvSpPr>
        <p:spPr>
          <a:xfrm>
            <a:off x="6809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0881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tro + two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982800"/>
            <a:ext cx="3384550" cy="1654112"/>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6" y="2816920"/>
            <a:ext cx="3384550" cy="3056550"/>
          </a:xfrm>
          <a:prstGeom prst="rect">
            <a:avLst/>
          </a:prstGeom>
        </p:spPr>
        <p:txBody>
          <a:bodyPr>
            <a:normAutofit/>
          </a:bodyPr>
          <a:lstStyle>
            <a:lvl1pPr>
              <a:lnSpc>
                <a:spcPct val="100000"/>
              </a:lnSpc>
              <a:defRPr sz="18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5"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7390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s + two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C532FC-7828-49E7-B6EF-06CAF53DDA64}"/>
              </a:ext>
            </a:extLst>
          </p:cNvPr>
          <p:cNvSpPr/>
          <p:nvPr/>
        </p:nvSpPr>
        <p:spPr>
          <a:xfrm>
            <a:off x="8102601" y="0"/>
            <a:ext cx="4079875" cy="6858000"/>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hasCustomPrompt="1"/>
          </p:nvPr>
        </p:nvSpPr>
        <p:spPr>
          <a:xfrm>
            <a:off x="9302058" y="156527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763200"/>
            <a:ext cx="7096126"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70485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441960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Content Placeholder 9">
            <a:extLst>
              <a:ext uri="{FF2B5EF4-FFF2-40B4-BE49-F238E27FC236}">
                <a16:creationId xmlns:a16="http://schemas.microsoft.com/office/drawing/2014/main" id="{AF32EBB3-7E44-468B-BEFB-9B255A6F1EB8}"/>
              </a:ext>
            </a:extLst>
          </p:cNvPr>
          <p:cNvSpPr>
            <a:spLocks noGrp="1"/>
          </p:cNvSpPr>
          <p:nvPr>
            <p:ph sz="quarter" idx="34" hasCustomPrompt="1"/>
          </p:nvPr>
        </p:nvSpPr>
        <p:spPr>
          <a:xfrm>
            <a:off x="9302058" y="278129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2" name="Content Placeholder 9">
            <a:extLst>
              <a:ext uri="{FF2B5EF4-FFF2-40B4-BE49-F238E27FC236}">
                <a16:creationId xmlns:a16="http://schemas.microsoft.com/office/drawing/2014/main" id="{0B41B234-B4D0-4D79-AEB1-C98A1F8CCE58}"/>
              </a:ext>
            </a:extLst>
          </p:cNvPr>
          <p:cNvSpPr>
            <a:spLocks noGrp="1"/>
          </p:cNvSpPr>
          <p:nvPr>
            <p:ph sz="quarter" idx="35" hasCustomPrompt="1"/>
          </p:nvPr>
        </p:nvSpPr>
        <p:spPr>
          <a:xfrm>
            <a:off x="9302058" y="399730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3" name="Content Placeholder 9">
            <a:extLst>
              <a:ext uri="{FF2B5EF4-FFF2-40B4-BE49-F238E27FC236}">
                <a16:creationId xmlns:a16="http://schemas.microsoft.com/office/drawing/2014/main" id="{0D058AAA-CC5E-4EB4-8A66-630C36AEA6A3}"/>
              </a:ext>
            </a:extLst>
          </p:cNvPr>
          <p:cNvSpPr>
            <a:spLocks noGrp="1"/>
          </p:cNvSpPr>
          <p:nvPr>
            <p:ph sz="quarter" idx="36" hasCustomPrompt="1"/>
          </p:nvPr>
        </p:nvSpPr>
        <p:spPr>
          <a:xfrm>
            <a:off x="9302058" y="521332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pic>
        <p:nvPicPr>
          <p:cNvPr id="19" name="Picture 18">
            <a:extLst>
              <a:ext uri="{FF2B5EF4-FFF2-40B4-BE49-F238E27FC236}">
                <a16:creationId xmlns:a16="http://schemas.microsoft.com/office/drawing/2014/main" id="{7BD43D24-DED4-FCB2-C7FB-44ABCBEE61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4" name="Content Placeholder 12">
            <a:extLst>
              <a:ext uri="{FF2B5EF4-FFF2-40B4-BE49-F238E27FC236}">
                <a16:creationId xmlns:a16="http://schemas.microsoft.com/office/drawing/2014/main" id="{4D2AB6EC-9563-4A3F-B32C-5B6C8DECC827}"/>
              </a:ext>
            </a:extLst>
          </p:cNvPr>
          <p:cNvSpPr>
            <a:spLocks noGrp="1"/>
          </p:cNvSpPr>
          <p:nvPr>
            <p:ph sz="quarter" idx="12" hasCustomPrompt="1"/>
          </p:nvPr>
        </p:nvSpPr>
        <p:spPr>
          <a:xfrm>
            <a:off x="8797925" y="156527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5" name="Content Placeholder 12">
            <a:extLst>
              <a:ext uri="{FF2B5EF4-FFF2-40B4-BE49-F238E27FC236}">
                <a16:creationId xmlns:a16="http://schemas.microsoft.com/office/drawing/2014/main" id="{4ABE180E-CFFE-4CAE-A73A-A88BD1BEE804}"/>
              </a:ext>
            </a:extLst>
          </p:cNvPr>
          <p:cNvSpPr>
            <a:spLocks noGrp="1"/>
          </p:cNvSpPr>
          <p:nvPr>
            <p:ph sz="quarter" idx="37" hasCustomPrompt="1"/>
          </p:nvPr>
        </p:nvSpPr>
        <p:spPr>
          <a:xfrm>
            <a:off x="8797925" y="278129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6" name="Content Placeholder 12">
            <a:extLst>
              <a:ext uri="{FF2B5EF4-FFF2-40B4-BE49-F238E27FC236}">
                <a16:creationId xmlns:a16="http://schemas.microsoft.com/office/drawing/2014/main" id="{ECD62701-D54F-4D35-A337-33AE67BB7307}"/>
              </a:ext>
            </a:extLst>
          </p:cNvPr>
          <p:cNvSpPr>
            <a:spLocks noGrp="1"/>
          </p:cNvSpPr>
          <p:nvPr>
            <p:ph sz="quarter" idx="38" hasCustomPrompt="1"/>
          </p:nvPr>
        </p:nvSpPr>
        <p:spPr>
          <a:xfrm>
            <a:off x="8797925" y="399730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7" name="Content Placeholder 12">
            <a:extLst>
              <a:ext uri="{FF2B5EF4-FFF2-40B4-BE49-F238E27FC236}">
                <a16:creationId xmlns:a16="http://schemas.microsoft.com/office/drawing/2014/main" id="{3CA48A95-C256-4238-BDF0-2E7279624AEB}"/>
              </a:ext>
            </a:extLst>
          </p:cNvPr>
          <p:cNvSpPr>
            <a:spLocks noGrp="1"/>
          </p:cNvSpPr>
          <p:nvPr>
            <p:ph sz="quarter" idx="39" hasCustomPrompt="1"/>
          </p:nvPr>
        </p:nvSpPr>
        <p:spPr>
          <a:xfrm>
            <a:off x="8797925" y="521332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299904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2 Graphs">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endParaRPr lang="en-US"/>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CEC2D33F-D887-4527-98FE-88AEA004A9AE}"/>
              </a:ext>
            </a:extLst>
          </p:cNvPr>
          <p:cNvSpPr>
            <a:spLocks noGrp="1"/>
          </p:cNvSpPr>
          <p:nvPr>
            <p:ph sz="quarter" idx="10" hasCustomPrompt="1"/>
          </p:nvPr>
        </p:nvSpPr>
        <p:spPr>
          <a:xfrm>
            <a:off x="679927"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18" name="Title 3">
            <a:extLst>
              <a:ext uri="{FF2B5EF4-FFF2-40B4-BE49-F238E27FC236}">
                <a16:creationId xmlns:a16="http://schemas.microsoft.com/office/drawing/2014/main" id="{564D6273-13C3-41E3-9854-6BA8DC870939}"/>
              </a:ext>
            </a:extLst>
          </p:cNvPr>
          <p:cNvSpPr>
            <a:spLocks noGrp="1"/>
          </p:cNvSpPr>
          <p:nvPr>
            <p:ph type="title"/>
          </p:nvPr>
        </p:nvSpPr>
        <p:spPr>
          <a:xfrm>
            <a:off x="695325" y="763200"/>
            <a:ext cx="9577139" cy="469056"/>
          </a:xfrm>
        </p:spPr>
        <p:txBody>
          <a:bodyPr/>
          <a:lstStyle/>
          <a:p>
            <a:r>
              <a:rPr lang="en-GB"/>
              <a:t>Click to edit Master title style</a:t>
            </a:r>
            <a:endParaRPr lang="en-AU" dirty="0"/>
          </a:p>
        </p:txBody>
      </p:sp>
      <p:sp>
        <p:nvSpPr>
          <p:cNvPr id="19" name="Text Placeholder 5">
            <a:extLst>
              <a:ext uri="{FF2B5EF4-FFF2-40B4-BE49-F238E27FC236}">
                <a16:creationId xmlns:a16="http://schemas.microsoft.com/office/drawing/2014/main" id="{60130E7F-2696-4D7D-8351-3A820B0259DC}"/>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20" name="Content Placeholder 9">
            <a:extLst>
              <a:ext uri="{FF2B5EF4-FFF2-40B4-BE49-F238E27FC236}">
                <a16:creationId xmlns:a16="http://schemas.microsoft.com/office/drawing/2014/main" id="{4C22DC31-C022-4D35-A4CA-01E2EE12CEB3}"/>
              </a:ext>
            </a:extLst>
          </p:cNvPr>
          <p:cNvSpPr>
            <a:spLocks noGrp="1"/>
          </p:cNvSpPr>
          <p:nvPr>
            <p:ph sz="quarter" idx="32" hasCustomPrompt="1"/>
          </p:nvPr>
        </p:nvSpPr>
        <p:spPr>
          <a:xfrm>
            <a:off x="695326"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
        <p:nvSpPr>
          <p:cNvPr id="21" name="Content Placeholder 9">
            <a:extLst>
              <a:ext uri="{FF2B5EF4-FFF2-40B4-BE49-F238E27FC236}">
                <a16:creationId xmlns:a16="http://schemas.microsoft.com/office/drawing/2014/main" id="{6319767D-07B2-4A1E-BE78-9D7F3E8A2DF0}"/>
              </a:ext>
            </a:extLst>
          </p:cNvPr>
          <p:cNvSpPr>
            <a:spLocks noGrp="1"/>
          </p:cNvSpPr>
          <p:nvPr>
            <p:ph sz="quarter" idx="33" hasCustomPrompt="1"/>
          </p:nvPr>
        </p:nvSpPr>
        <p:spPr>
          <a:xfrm>
            <a:off x="6386675"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22" name="Content Placeholder 9">
            <a:extLst>
              <a:ext uri="{FF2B5EF4-FFF2-40B4-BE49-F238E27FC236}">
                <a16:creationId xmlns:a16="http://schemas.microsoft.com/office/drawing/2014/main" id="{26657DA0-8703-4499-B474-1559693405B0}"/>
              </a:ext>
            </a:extLst>
          </p:cNvPr>
          <p:cNvSpPr>
            <a:spLocks noGrp="1"/>
          </p:cNvSpPr>
          <p:nvPr>
            <p:ph sz="quarter" idx="34" hasCustomPrompt="1"/>
          </p:nvPr>
        </p:nvSpPr>
        <p:spPr>
          <a:xfrm>
            <a:off x="6384600"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Tree>
    <p:extLst>
      <p:ext uri="{BB962C8B-B14F-4D97-AF65-F5344CB8AC3E}">
        <p14:creationId xmlns:p14="http://schemas.microsoft.com/office/powerpoint/2010/main" val="7288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Layout Horizontal">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endParaRPr lang="en-US"/>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1" name="Content Placeholder 9">
            <a:extLst>
              <a:ext uri="{FF2B5EF4-FFF2-40B4-BE49-F238E27FC236}">
                <a16:creationId xmlns:a16="http://schemas.microsoft.com/office/drawing/2014/main" id="{E77EF712-8DED-4A52-BD51-103375D11B54}"/>
              </a:ext>
            </a:extLst>
          </p:cNvPr>
          <p:cNvSpPr>
            <a:spLocks noGrp="1"/>
          </p:cNvSpPr>
          <p:nvPr>
            <p:ph sz="quarter" idx="10"/>
          </p:nvPr>
        </p:nvSpPr>
        <p:spPr>
          <a:xfrm>
            <a:off x="694800" y="2030400"/>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GB"/>
              <a:t>Click to edit Master text styles</a:t>
            </a:r>
          </a:p>
        </p:txBody>
      </p:sp>
      <p:sp>
        <p:nvSpPr>
          <p:cNvPr id="15" name="Title 3">
            <a:extLst>
              <a:ext uri="{FF2B5EF4-FFF2-40B4-BE49-F238E27FC236}">
                <a16:creationId xmlns:a16="http://schemas.microsoft.com/office/drawing/2014/main" id="{EE4083B0-5F51-4F95-BD7A-3B4222E8A272}"/>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00BC9CFA-71EA-43AD-BDD4-7FDB2FDF1BD1}"/>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82B9C09-CED4-448F-920B-B0EA81FCD18B}"/>
              </a:ext>
            </a:extLst>
          </p:cNvPr>
          <p:cNvSpPr>
            <a:spLocks noGrp="1"/>
          </p:cNvSpPr>
          <p:nvPr>
            <p:ph sz="quarter" idx="32"/>
          </p:nvPr>
        </p:nvSpPr>
        <p:spPr>
          <a:xfrm>
            <a:off x="694800" y="3918534"/>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GB"/>
              <a:t>Click to edit Master text styles</a:t>
            </a:r>
          </a:p>
        </p:txBody>
      </p:sp>
    </p:spTree>
    <p:extLst>
      <p:ext uri="{BB962C8B-B14F-4D97-AF65-F5344CB8AC3E}">
        <p14:creationId xmlns:p14="http://schemas.microsoft.com/office/powerpoint/2010/main" val="4427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97F7E37-8565-4210-8CB9-D04B2BAF361C}"/>
              </a:ext>
            </a:extLst>
          </p:cNvPr>
          <p:cNvSpPr/>
          <p:nvPr/>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rgbClr val="51247A"/>
              </a:gs>
              <a:gs pos="100000">
                <a:srgbClr val="962A8B"/>
              </a:gs>
            </a:gsLst>
            <a:lin ang="10800000" scaled="1"/>
            <a:tileRect/>
          </a:gradFill>
          <a:ln w="1448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1D37"/>
              </a:solidFill>
              <a:effectLst/>
              <a:uLnTx/>
              <a:uFillTx/>
              <a:latin typeface="Gotham Book"/>
            </a:endParaRPr>
          </a:p>
        </p:txBody>
      </p:sp>
      <p:sp>
        <p:nvSpPr>
          <p:cNvPr id="15" name="Title 1">
            <a:extLst>
              <a:ext uri="{FF2B5EF4-FFF2-40B4-BE49-F238E27FC236}">
                <a16:creationId xmlns:a16="http://schemas.microsoft.com/office/drawing/2014/main" id="{5CEF5EBB-02AF-4BB0-8215-ABDBBF0D02E0}"/>
              </a:ext>
            </a:extLst>
          </p:cNvPr>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6" name="Text Placeholder 6">
            <a:extLst>
              <a:ext uri="{FF2B5EF4-FFF2-40B4-BE49-F238E27FC236}">
                <a16:creationId xmlns:a16="http://schemas.microsoft.com/office/drawing/2014/main" id="{B0C04C2E-5E9B-4744-BB83-74543AFA907D}"/>
              </a:ext>
            </a:extLst>
          </p:cNvPr>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pic>
        <p:nvPicPr>
          <p:cNvPr id="3" name="Picture 2">
            <a:extLst>
              <a:ext uri="{FF2B5EF4-FFF2-40B4-BE49-F238E27FC236}">
                <a16:creationId xmlns:a16="http://schemas.microsoft.com/office/drawing/2014/main" id="{817F9C90-1B55-A440-3671-71EC9ADE53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0961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Third Two Third Title and Content">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073AADBC-DF68-45FD-854E-35806C6DE09F}"/>
              </a:ext>
            </a:extLst>
          </p:cNvPr>
          <p:cNvSpPr>
            <a:spLocks noGrp="1"/>
          </p:cNvSpPr>
          <p:nvPr>
            <p:ph sz="quarter" idx="10"/>
          </p:nvPr>
        </p:nvSpPr>
        <p:spPr>
          <a:xfrm>
            <a:off x="695326"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AFEEB2E7-44F2-48F2-BBFC-DF704AD7B376}"/>
              </a:ext>
            </a:extLst>
          </p:cNvPr>
          <p:cNvSpPr>
            <a:spLocks noGrp="1"/>
          </p:cNvSpPr>
          <p:nvPr>
            <p:ph type="title"/>
          </p:nvPr>
        </p:nvSpPr>
        <p:spPr>
          <a:xfrm>
            <a:off x="695325"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FF3FFB07-730C-4029-A1B2-3F55F310FE8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4FAE2FD6-F041-4D7F-8F92-2AFDD991FE5D}"/>
              </a:ext>
            </a:extLst>
          </p:cNvPr>
          <p:cNvSpPr>
            <a:spLocks noGrp="1"/>
          </p:cNvSpPr>
          <p:nvPr>
            <p:ph sz="quarter" idx="32"/>
          </p:nvPr>
        </p:nvSpPr>
        <p:spPr>
          <a:xfrm>
            <a:off x="4427539" y="2030400"/>
            <a:ext cx="6347786"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524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Third One Third Title and Conten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Content Placeholder 9">
            <a:extLst>
              <a:ext uri="{FF2B5EF4-FFF2-40B4-BE49-F238E27FC236}">
                <a16:creationId xmlns:a16="http://schemas.microsoft.com/office/drawing/2014/main" id="{CC6A8FED-FA65-4CA1-BCAC-A45FB3462E67}"/>
              </a:ext>
            </a:extLst>
          </p:cNvPr>
          <p:cNvSpPr>
            <a:spLocks noGrp="1"/>
          </p:cNvSpPr>
          <p:nvPr>
            <p:ph sz="quarter" idx="10"/>
          </p:nvPr>
        </p:nvSpPr>
        <p:spPr>
          <a:xfrm>
            <a:off x="73907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itle 3">
            <a:extLst>
              <a:ext uri="{FF2B5EF4-FFF2-40B4-BE49-F238E27FC236}">
                <a16:creationId xmlns:a16="http://schemas.microsoft.com/office/drawing/2014/main" id="{D65DFCA3-BD94-4763-9B1A-CD6AE2B1E931}"/>
              </a:ext>
            </a:extLst>
          </p:cNvPr>
          <p:cNvSpPr>
            <a:spLocks noGrp="1"/>
          </p:cNvSpPr>
          <p:nvPr>
            <p:ph type="title"/>
          </p:nvPr>
        </p:nvSpPr>
        <p:spPr>
          <a:xfrm>
            <a:off x="695326" y="763200"/>
            <a:ext cx="9576000" cy="469056"/>
          </a:xfrm>
        </p:spPr>
        <p:txBody>
          <a:bodyPr/>
          <a:lstStyle/>
          <a:p>
            <a:r>
              <a:rPr lang="en-GB"/>
              <a:t>Click to edit Master title style</a:t>
            </a:r>
            <a:endParaRPr lang="en-AU" dirty="0"/>
          </a:p>
        </p:txBody>
      </p:sp>
      <p:sp>
        <p:nvSpPr>
          <p:cNvPr id="16" name="Text Placeholder 5">
            <a:extLst>
              <a:ext uri="{FF2B5EF4-FFF2-40B4-BE49-F238E27FC236}">
                <a16:creationId xmlns:a16="http://schemas.microsoft.com/office/drawing/2014/main" id="{20E119BA-A47F-4967-9FEC-495C9F92A72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75AE0700-627C-416D-BA13-5D2F3C8E5562}"/>
              </a:ext>
            </a:extLst>
          </p:cNvPr>
          <p:cNvSpPr>
            <a:spLocks noGrp="1"/>
          </p:cNvSpPr>
          <p:nvPr>
            <p:ph sz="quarter" idx="32"/>
          </p:nvPr>
        </p:nvSpPr>
        <p:spPr>
          <a:xfrm>
            <a:off x="695325" y="2030400"/>
            <a:ext cx="5842800"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5462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12191999" cy="6857999"/>
          </a:xfrm>
          <a:prstGeom prst="rect">
            <a:avLst/>
          </a:prstGeom>
          <a:solidFill>
            <a:schemeClr val="bg1">
              <a:lumMod val="95000"/>
            </a:schemeClr>
          </a:solidFill>
        </p:spPr>
        <p:txBody>
          <a:bodyPr vert="horz" wrap="square" lIns="0" tIns="0" rIns="0" bIns="0" rtlCol="0" anchor="ctr" anchorCtr="0">
            <a:noAutofit/>
          </a:bodyPr>
          <a:lstStyle>
            <a:lvl1pPr algn="ctr">
              <a:defRPr lang="en-AU" dirty="0"/>
            </a:lvl1pPr>
          </a:lstStyle>
          <a:p>
            <a:pPr lvl="0"/>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0" indent="0" algn="l">
              <a:buClr>
                <a:schemeClr val="bg1"/>
              </a:buClr>
              <a:buFont typeface="Arial" panose="020B0604020202020204" pitchFamily="34" charset="0"/>
              <a:buNone/>
              <a:defRPr lang="en-AU" dirty="0">
                <a:solidFill>
                  <a:schemeClr val="tx1"/>
                </a:solidFill>
              </a:defRPr>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911424" y="1340768"/>
            <a:ext cx="2592288" cy="876470"/>
          </a:xfrm>
        </p:spPr>
        <p:txBody>
          <a:bodyPr anchor="t">
            <a:normAutofit/>
          </a:bodyPr>
          <a:lstStyle>
            <a:lvl1pPr>
              <a:defRPr sz="2800"/>
            </a:lvl1pPr>
          </a:lstStyle>
          <a:p>
            <a:r>
              <a:rPr lang="en-US" dirty="0"/>
              <a:t>[Title]</a:t>
            </a:r>
            <a:endParaRPr lang="en-AU" dirty="0"/>
          </a:p>
        </p:txBody>
      </p:sp>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lvl1pPr>
              <a:defRPr>
                <a:solidFill>
                  <a:schemeClr val="bg1"/>
                </a:solidFill>
              </a:defRPr>
            </a:lvl1pPr>
          </a:lstStyle>
          <a:p>
            <a:endParaRPr lang="en-US"/>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lvl1pPr>
              <a:defRPr>
                <a:solidFill>
                  <a:schemeClr val="bg1"/>
                </a:solidFill>
              </a:defRPr>
            </a:lvl1pPr>
          </a:lstStyle>
          <a:p>
            <a:fld id="{C1C9B50E-D894-5741-84C2-91225D19B5B3}" type="slidenum">
              <a:rPr lang="en-US" smtClean="0"/>
              <a:t>‹#›</a:t>
            </a:fld>
            <a:endParaRPr lang="en-US"/>
          </a:p>
        </p:txBody>
      </p:sp>
    </p:spTree>
    <p:extLst>
      <p:ext uri="{BB962C8B-B14F-4D97-AF65-F5344CB8AC3E}">
        <p14:creationId xmlns:p14="http://schemas.microsoft.com/office/powerpoint/2010/main" val="31557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2001916"/>
            <a:ext cx="10801349" cy="3947404"/>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GB"/>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14" name="Text Placeholder 5">
            <a:extLst>
              <a:ext uri="{FF2B5EF4-FFF2-40B4-BE49-F238E27FC236}">
                <a16:creationId xmlns:a16="http://schemas.microsoft.com/office/drawing/2014/main" id="{FE9E9E33-B596-4A72-ACBD-699AC270638F}"/>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92397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with Image Two Third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E278AFA-A93C-4FAD-AA41-A6E61D8974AC}"/>
              </a:ext>
            </a:extLst>
          </p:cNvPr>
          <p:cNvSpPr>
            <a:spLocks noGrp="1"/>
          </p:cNvSpPr>
          <p:nvPr>
            <p:ph type="pic" sz="quarter" idx="23" hasCustomPrompt="1"/>
          </p:nvPr>
        </p:nvSpPr>
        <p:spPr>
          <a:xfrm>
            <a:off x="4400549" y="-4"/>
            <a:ext cx="7810872" cy="685800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endParaRPr lang="en-US"/>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lvl1pPr>
              <a:defRPr>
                <a:solidFill>
                  <a:schemeClr val="bg1"/>
                </a:solidFill>
              </a:defRPr>
            </a:lvl1pPr>
          </a:lstStyle>
          <a:p>
            <a:fld id="{C1C9B50E-D894-5741-84C2-91225D19B5B3}" type="slidenum">
              <a:rPr lang="en-US" smtClean="0"/>
              <a:t>‹#›</a:t>
            </a:fld>
            <a:endParaRPr lang="en-US"/>
          </a:p>
        </p:txBody>
      </p:sp>
      <p:sp>
        <p:nvSpPr>
          <p:cNvPr id="18" name="Content Placeholder 17">
            <a:extLst>
              <a:ext uri="{FF2B5EF4-FFF2-40B4-BE49-F238E27FC236}">
                <a16:creationId xmlns:a16="http://schemas.microsoft.com/office/drawing/2014/main" id="{8F8ED989-2306-4E52-9B82-69A7EC193988}"/>
              </a:ext>
            </a:extLst>
          </p:cNvPr>
          <p:cNvSpPr>
            <a:spLocks noGrp="1"/>
          </p:cNvSpPr>
          <p:nvPr>
            <p:ph sz="quarter" idx="24"/>
          </p:nvPr>
        </p:nvSpPr>
        <p:spPr>
          <a:xfrm>
            <a:off x="695326" y="2030400"/>
            <a:ext cx="3384549" cy="3979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lnSpc>
                <a:spcPct val="100000"/>
              </a:lnSpc>
              <a:spcAft>
                <a:spcPts val="1200"/>
              </a:spcAft>
              <a:defRPr sz="1400"/>
            </a:lvl1pPr>
            <a:lvl2pPr>
              <a:lnSpc>
                <a:spcPct val="100000"/>
              </a:lnSpc>
              <a:spcAft>
                <a:spcPts val="1200"/>
              </a:spcAft>
              <a:defRPr sz="1400"/>
            </a:lvl2pPr>
            <a:lvl3pPr>
              <a:lnSpc>
                <a:spcPct val="100000"/>
              </a:lnSpc>
              <a:spcAft>
                <a:spcPts val="1200"/>
              </a:spcAft>
              <a:defRPr sz="1400"/>
            </a:lvl3pPr>
            <a:lvl4pPr>
              <a:lnSpc>
                <a:spcPct val="100000"/>
              </a:lnSpc>
              <a:spcAft>
                <a:spcPts val="1200"/>
              </a:spcAft>
              <a:defRPr sz="1400"/>
            </a:lvl4pPr>
            <a:lvl5pPr>
              <a:lnSpc>
                <a:spcPct val="100000"/>
              </a:lnSpc>
              <a:spcAft>
                <a:spcPts val="1200"/>
              </a:spcAft>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1" name="Title 1">
            <a:extLst>
              <a:ext uri="{FF2B5EF4-FFF2-40B4-BE49-F238E27FC236}">
                <a16:creationId xmlns:a16="http://schemas.microsoft.com/office/drawing/2014/main" id="{4ABC919D-2CAB-42EE-BCCF-5B744E8E7227}"/>
              </a:ext>
            </a:extLst>
          </p:cNvPr>
          <p:cNvSpPr>
            <a:spLocks noGrp="1"/>
          </p:cNvSpPr>
          <p:nvPr>
            <p:ph type="title" hasCustomPrompt="1"/>
          </p:nvPr>
        </p:nvSpPr>
        <p:spPr>
          <a:xfrm>
            <a:off x="695327" y="763200"/>
            <a:ext cx="3384548" cy="503510"/>
          </a:xfrm>
        </p:spPr>
        <p:txBody>
          <a:bodyPr anchor="t">
            <a:noAutofit/>
          </a:bodyPr>
          <a:lstStyle>
            <a:lvl1pPr>
              <a:defRPr sz="3800"/>
            </a:lvl1pPr>
          </a:lstStyle>
          <a:p>
            <a:r>
              <a:rPr lang="en-US" dirty="0"/>
              <a:t>Title here</a:t>
            </a:r>
            <a:endParaRPr lang="en-AU" dirty="0"/>
          </a:p>
        </p:txBody>
      </p:sp>
      <p:sp>
        <p:nvSpPr>
          <p:cNvPr id="22" name="Text Placeholder 5">
            <a:extLst>
              <a:ext uri="{FF2B5EF4-FFF2-40B4-BE49-F238E27FC236}">
                <a16:creationId xmlns:a16="http://schemas.microsoft.com/office/drawing/2014/main" id="{F4130282-F858-425B-AE74-20EE73DF9819}"/>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62381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with Image Half">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endParaRPr lang="en-US"/>
          </a:p>
        </p:txBody>
      </p:sp>
      <p:sp>
        <p:nvSpPr>
          <p:cNvPr id="18" name="Picture Placeholder 17">
            <a:extLst>
              <a:ext uri="{FF2B5EF4-FFF2-40B4-BE49-F238E27FC236}">
                <a16:creationId xmlns:a16="http://schemas.microsoft.com/office/drawing/2014/main" id="{ADD8DE5C-8A89-400F-8CA9-77C24E2B49BA}"/>
              </a:ext>
            </a:extLst>
          </p:cNvPr>
          <p:cNvSpPr>
            <a:spLocks noGrp="1"/>
          </p:cNvSpPr>
          <p:nvPr>
            <p:ph type="pic" sz="quarter" idx="22" hasCustomPrompt="1"/>
          </p:nvPr>
        </p:nvSpPr>
        <p:spPr>
          <a:xfrm>
            <a:off x="5591945" y="-4"/>
            <a:ext cx="6586315" cy="6858001"/>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3" name="Content Placeholder 22">
            <a:extLst>
              <a:ext uri="{FF2B5EF4-FFF2-40B4-BE49-F238E27FC236}">
                <a16:creationId xmlns:a16="http://schemas.microsoft.com/office/drawing/2014/main" id="{5E6B1A59-9939-4457-A48E-2E14017A35CE}"/>
              </a:ext>
            </a:extLst>
          </p:cNvPr>
          <p:cNvSpPr>
            <a:spLocks noGrp="1"/>
          </p:cNvSpPr>
          <p:nvPr>
            <p:ph sz="quarter" idx="23"/>
          </p:nvPr>
        </p:nvSpPr>
        <p:spPr>
          <a:xfrm>
            <a:off x="695326" y="2030400"/>
            <a:ext cx="4500000" cy="3871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smtClean="0"/>
            </a:lvl1pPr>
            <a:lvl2pPr>
              <a:defRPr lang="en-US" sz="1400" smtClean="0"/>
            </a:lvl2pPr>
            <a:lvl3pPr>
              <a:defRPr lang="en-US" sz="1400" smtClean="0"/>
            </a:lvl3pPr>
            <a:lvl4pPr>
              <a:defRPr lang="en-US" sz="1400" smtClean="0"/>
            </a:lvl4pPr>
            <a:lvl5pPr>
              <a:defRPr lang="en-AU" sz="1400"/>
            </a:lvl5pPr>
          </a:lstStyle>
          <a:p>
            <a:pPr lvl="0">
              <a:lnSpc>
                <a:spcPct val="100000"/>
              </a:lnSpc>
              <a:spcAft>
                <a:spcPts val="1200"/>
              </a:spcAft>
            </a:pPr>
            <a:r>
              <a:rPr lang="en-GB"/>
              <a:t>Click to edit Master text styles</a:t>
            </a:r>
          </a:p>
          <a:p>
            <a:pPr lvl="1">
              <a:lnSpc>
                <a:spcPct val="100000"/>
              </a:lnSpc>
              <a:spcAft>
                <a:spcPts val="1200"/>
              </a:spcAft>
            </a:pPr>
            <a:r>
              <a:rPr lang="en-GB"/>
              <a:t>Second level</a:t>
            </a:r>
          </a:p>
          <a:p>
            <a:pPr lvl="2">
              <a:lnSpc>
                <a:spcPct val="100000"/>
              </a:lnSpc>
              <a:spcAft>
                <a:spcPts val="1200"/>
              </a:spcAft>
            </a:pPr>
            <a:r>
              <a:rPr lang="en-GB"/>
              <a:t>Third level</a:t>
            </a:r>
          </a:p>
          <a:p>
            <a:pPr lvl="3">
              <a:lnSpc>
                <a:spcPct val="100000"/>
              </a:lnSpc>
              <a:spcAft>
                <a:spcPts val="1200"/>
              </a:spcAft>
            </a:pPr>
            <a:r>
              <a:rPr lang="en-GB"/>
              <a:t>Fourth level</a:t>
            </a:r>
          </a:p>
          <a:p>
            <a:pPr lvl="4">
              <a:lnSpc>
                <a:spcPct val="100000"/>
              </a:lnSpc>
              <a:spcAft>
                <a:spcPts val="1200"/>
              </a:spcAft>
            </a:pPr>
            <a:r>
              <a:rPr lang="en-GB"/>
              <a:t>Fifth level</a:t>
            </a:r>
            <a:endParaRPr lang="en-AU" dirty="0"/>
          </a:p>
        </p:txBody>
      </p:sp>
      <p:sp>
        <p:nvSpPr>
          <p:cNvPr id="24" name="Title 1">
            <a:extLst>
              <a:ext uri="{FF2B5EF4-FFF2-40B4-BE49-F238E27FC236}">
                <a16:creationId xmlns:a16="http://schemas.microsoft.com/office/drawing/2014/main" id="{F3F9AAC9-FF46-40B0-8882-C71A56BB2719}"/>
              </a:ext>
            </a:extLst>
          </p:cNvPr>
          <p:cNvSpPr>
            <a:spLocks noGrp="1"/>
          </p:cNvSpPr>
          <p:nvPr>
            <p:ph type="title" hasCustomPrompt="1"/>
          </p:nvPr>
        </p:nvSpPr>
        <p:spPr>
          <a:xfrm>
            <a:off x="695327" y="763200"/>
            <a:ext cx="4500000" cy="503510"/>
          </a:xfrm>
        </p:spPr>
        <p:txBody>
          <a:bodyPr anchor="t">
            <a:noAutofit/>
          </a:bodyPr>
          <a:lstStyle>
            <a:lvl1pPr>
              <a:defRPr sz="3800"/>
            </a:lvl1pPr>
          </a:lstStyle>
          <a:p>
            <a:r>
              <a:rPr lang="en-US" dirty="0"/>
              <a:t>Title here</a:t>
            </a:r>
            <a:endParaRPr lang="en-AU" dirty="0"/>
          </a:p>
        </p:txBody>
      </p:sp>
      <p:sp>
        <p:nvSpPr>
          <p:cNvPr id="25" name="Text Placeholder 5">
            <a:extLst>
              <a:ext uri="{FF2B5EF4-FFF2-40B4-BE49-F238E27FC236}">
                <a16:creationId xmlns:a16="http://schemas.microsoft.com/office/drawing/2014/main" id="{34EB2009-A38E-42C4-8D4A-72D274A5A488}"/>
              </a:ext>
            </a:extLst>
          </p:cNvPr>
          <p:cNvSpPr>
            <a:spLocks noGrp="1"/>
          </p:cNvSpPr>
          <p:nvPr>
            <p:ph type="body" sz="quarter" idx="31" hasCustomPrompt="1"/>
          </p:nvPr>
        </p:nvSpPr>
        <p:spPr>
          <a:xfrm>
            <a:off x="695326" y="1364400"/>
            <a:ext cx="450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70413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with Image One Thir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95E7F27E-BB6C-4782-8015-F05E2C5C1EDC}"/>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9" name="Picture Placeholder 18">
            <a:extLst>
              <a:ext uri="{FF2B5EF4-FFF2-40B4-BE49-F238E27FC236}">
                <a16:creationId xmlns:a16="http://schemas.microsoft.com/office/drawing/2014/main" id="{2D3E74F8-FA5A-4025-A701-02F364DB2A54}"/>
              </a:ext>
            </a:extLst>
          </p:cNvPr>
          <p:cNvSpPr>
            <a:spLocks noGrp="1"/>
          </p:cNvSpPr>
          <p:nvPr>
            <p:ph type="pic" sz="quarter" idx="22" hasCustomPrompt="1"/>
          </p:nvPr>
        </p:nvSpPr>
        <p:spPr>
          <a:xfrm>
            <a:off x="8125074" y="-3"/>
            <a:ext cx="4066927" cy="6858001"/>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endParaRPr lang="en-US"/>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1" name="Title 1">
            <a:extLst>
              <a:ext uri="{FF2B5EF4-FFF2-40B4-BE49-F238E27FC236}">
                <a16:creationId xmlns:a16="http://schemas.microsoft.com/office/drawing/2014/main" id="{FDE1070F-73A4-4C19-B1CF-FB38DA047EC1}"/>
              </a:ext>
            </a:extLst>
          </p:cNvPr>
          <p:cNvSpPr>
            <a:spLocks noGrp="1"/>
          </p:cNvSpPr>
          <p:nvPr>
            <p:ph type="title"/>
          </p:nvPr>
        </p:nvSpPr>
        <p:spPr>
          <a:xfrm>
            <a:off x="695326" y="763200"/>
            <a:ext cx="7096125" cy="503510"/>
          </a:xfrm>
        </p:spPr>
        <p:txBody>
          <a:bodyPr anchor="t">
            <a:noAutofit/>
          </a:bodyPr>
          <a:lstStyle>
            <a:lvl1pPr>
              <a:defRPr sz="3800"/>
            </a:lvl1pPr>
          </a:lstStyle>
          <a:p>
            <a:r>
              <a:rPr lang="en-GB"/>
              <a:t>Click to edit Master title style</a:t>
            </a:r>
            <a:endParaRPr lang="en-AU" dirty="0"/>
          </a:p>
        </p:txBody>
      </p:sp>
      <p:sp>
        <p:nvSpPr>
          <p:cNvPr id="25" name="Content Placeholder 24">
            <a:extLst>
              <a:ext uri="{FF2B5EF4-FFF2-40B4-BE49-F238E27FC236}">
                <a16:creationId xmlns:a16="http://schemas.microsoft.com/office/drawing/2014/main" id="{FBA097BA-93E9-4864-A12D-108034747944}"/>
              </a:ext>
            </a:extLst>
          </p:cNvPr>
          <p:cNvSpPr>
            <a:spLocks noGrp="1"/>
          </p:cNvSpPr>
          <p:nvPr>
            <p:ph sz="quarter" idx="23"/>
          </p:nvPr>
        </p:nvSpPr>
        <p:spPr>
          <a:xfrm>
            <a:off x="695326" y="2030400"/>
            <a:ext cx="7096124" cy="4064400"/>
          </a:xfrm>
          <a:custGeom>
            <a:avLst/>
            <a:gdLst>
              <a:gd name="connsiteX0" fmla="*/ 0 w 7096124"/>
              <a:gd name="connsiteY0" fmla="*/ 0 h 3240087"/>
              <a:gd name="connsiteX1" fmla="*/ 7096124 w 7096124"/>
              <a:gd name="connsiteY1" fmla="*/ 0 h 3240087"/>
              <a:gd name="connsiteX2" fmla="*/ 7096124 w 7096124"/>
              <a:gd name="connsiteY2" fmla="*/ 3240087 h 3240087"/>
              <a:gd name="connsiteX3" fmla="*/ 0 w 709612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7096124" h="3240087">
                <a:moveTo>
                  <a:pt x="0" y="0"/>
                </a:moveTo>
                <a:lnTo>
                  <a:pt x="7096124" y="0"/>
                </a:lnTo>
                <a:lnTo>
                  <a:pt x="7096124" y="3240087"/>
                </a:lnTo>
                <a:lnTo>
                  <a:pt x="0" y="3240087"/>
                </a:lnTo>
                <a:close/>
              </a:path>
            </a:pathLst>
          </a:custGeom>
        </p:spPr>
        <p:txBody>
          <a:bodyPr vert="horz" wrap="square"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AU" sz="1400" dirty="0"/>
            </a:lvl5pPr>
          </a:lstStyle>
          <a:p>
            <a:pPr lvl="0">
              <a:lnSpc>
                <a:spcPct val="100000"/>
              </a:lnSpc>
              <a:spcAft>
                <a:spcPts val="1200"/>
              </a:spcAft>
            </a:pPr>
            <a:r>
              <a:rPr lang="en-GB"/>
              <a:t>Click to edit Master text styles</a:t>
            </a:r>
          </a:p>
          <a:p>
            <a:pPr lvl="1">
              <a:lnSpc>
                <a:spcPct val="100000"/>
              </a:lnSpc>
              <a:spcAft>
                <a:spcPts val="1200"/>
              </a:spcAft>
            </a:pPr>
            <a:r>
              <a:rPr lang="en-GB"/>
              <a:t>Second level</a:t>
            </a:r>
          </a:p>
          <a:p>
            <a:pPr lvl="2">
              <a:lnSpc>
                <a:spcPct val="100000"/>
              </a:lnSpc>
              <a:spcAft>
                <a:spcPts val="1200"/>
              </a:spcAft>
            </a:pPr>
            <a:r>
              <a:rPr lang="en-GB"/>
              <a:t>Third level</a:t>
            </a:r>
          </a:p>
          <a:p>
            <a:pPr lvl="3">
              <a:lnSpc>
                <a:spcPct val="100000"/>
              </a:lnSpc>
              <a:spcAft>
                <a:spcPts val="1200"/>
              </a:spcAft>
            </a:pPr>
            <a:r>
              <a:rPr lang="en-GB"/>
              <a:t>Fourth level</a:t>
            </a:r>
          </a:p>
          <a:p>
            <a:pPr lvl="4">
              <a:lnSpc>
                <a:spcPct val="100000"/>
              </a:lnSpc>
              <a:spcAft>
                <a:spcPts val="1200"/>
              </a:spcAft>
            </a:pPr>
            <a:r>
              <a:rPr lang="en-GB"/>
              <a:t>Fifth level</a:t>
            </a:r>
            <a:endParaRPr lang="en-AU" dirty="0"/>
          </a:p>
        </p:txBody>
      </p:sp>
      <p:sp>
        <p:nvSpPr>
          <p:cNvPr id="31" name="Text Placeholder 5">
            <a:extLst>
              <a:ext uri="{FF2B5EF4-FFF2-40B4-BE49-F238E27FC236}">
                <a16:creationId xmlns:a16="http://schemas.microsoft.com/office/drawing/2014/main" id="{C6C5E2F5-0061-4600-A426-EB0BCA3B0D8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15105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95A59A-32A0-4E4F-ADE5-B079E4BC191A}"/>
              </a:ext>
            </a:extLst>
          </p:cNvPr>
          <p:cNvSpPr>
            <a:spLocks noGrp="1"/>
          </p:cNvSpPr>
          <p:nvPr>
            <p:ph type="pic" sz="quarter" idx="23" hasCustomPrompt="1"/>
          </p:nvPr>
        </p:nvSpPr>
        <p:spPr>
          <a:xfrm>
            <a:off x="4400549" y="0"/>
            <a:ext cx="7810872" cy="687251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US"/>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lvl1pPr>
              <a:defRPr>
                <a:solidFill>
                  <a:schemeClr val="bg1"/>
                </a:solidFill>
              </a:defRPr>
            </a:lvl1pPr>
          </a:lstStyle>
          <a:p>
            <a:fld id="{C1C9B50E-D894-5741-84C2-91225D19B5B3}" type="slidenum">
              <a:rPr lang="en-US" smtClean="0"/>
              <a:t>‹#›</a:t>
            </a:fld>
            <a:endParaRPr lang="en-US"/>
          </a:p>
        </p:txBody>
      </p:sp>
      <p:sp>
        <p:nvSpPr>
          <p:cNvPr id="9" name="TextBox 8">
            <a:extLst>
              <a:ext uri="{FF2B5EF4-FFF2-40B4-BE49-F238E27FC236}">
                <a16:creationId xmlns:a16="http://schemas.microsoft.com/office/drawing/2014/main" id="{43322D7A-8171-44C9-AFA6-24E34B78763E}"/>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6" name="Content Placeholder 15">
            <a:extLst>
              <a:ext uri="{FF2B5EF4-FFF2-40B4-BE49-F238E27FC236}">
                <a16:creationId xmlns:a16="http://schemas.microsoft.com/office/drawing/2014/main" id="{0A71569F-BB25-4674-BADB-F4162EFAC7FD}"/>
              </a:ext>
            </a:extLst>
          </p:cNvPr>
          <p:cNvSpPr>
            <a:spLocks noGrp="1"/>
          </p:cNvSpPr>
          <p:nvPr>
            <p:ph sz="quarter" idx="24"/>
          </p:nvPr>
        </p:nvSpPr>
        <p:spPr>
          <a:xfrm>
            <a:off x="695326" y="2030400"/>
            <a:ext cx="3384549" cy="4206912"/>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spcAft>
                <a:spcPts val="1200"/>
              </a:spcAft>
              <a:defRPr sz="1400">
                <a:solidFill>
                  <a:schemeClr val="bg1"/>
                </a:solidFill>
              </a:defRPr>
            </a:lvl1pPr>
            <a:lvl2pPr>
              <a:spcAft>
                <a:spcPts val="1200"/>
              </a:spcAft>
              <a:defRPr sz="1400">
                <a:solidFill>
                  <a:schemeClr val="bg1"/>
                </a:solidFill>
              </a:defRPr>
            </a:lvl2pPr>
            <a:lvl3pPr>
              <a:spcAft>
                <a:spcPts val="1200"/>
              </a:spcAft>
              <a:buClr>
                <a:schemeClr val="bg1"/>
              </a:buClr>
              <a:defRPr sz="1400">
                <a:solidFill>
                  <a:schemeClr val="bg1"/>
                </a:solidFill>
              </a:defRPr>
            </a:lvl3pPr>
            <a:lvl4pPr>
              <a:spcAft>
                <a:spcPts val="1200"/>
              </a:spcAft>
              <a:defRPr sz="1400">
                <a:solidFill>
                  <a:schemeClr val="bg1"/>
                </a:solidFill>
              </a:defRPr>
            </a:lvl4pPr>
            <a:lvl5pPr>
              <a:spcAft>
                <a:spcPts val="1200"/>
              </a:spcAft>
              <a:defRPr sz="14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0" name="Title 1">
            <a:extLst>
              <a:ext uri="{FF2B5EF4-FFF2-40B4-BE49-F238E27FC236}">
                <a16:creationId xmlns:a16="http://schemas.microsoft.com/office/drawing/2014/main" id="{BA46BE02-73A4-478B-91B5-60E3126AD077}"/>
              </a:ext>
            </a:extLst>
          </p:cNvPr>
          <p:cNvSpPr>
            <a:spLocks noGrp="1"/>
          </p:cNvSpPr>
          <p:nvPr>
            <p:ph type="title" hasCustomPrompt="1"/>
          </p:nvPr>
        </p:nvSpPr>
        <p:spPr>
          <a:xfrm>
            <a:off x="695327" y="763200"/>
            <a:ext cx="3384548" cy="503510"/>
          </a:xfrm>
        </p:spPr>
        <p:txBody>
          <a:bodyPr anchor="t">
            <a:noAutofit/>
          </a:bodyPr>
          <a:lstStyle>
            <a:lvl1pPr>
              <a:defRPr sz="3800">
                <a:solidFill>
                  <a:schemeClr val="bg1"/>
                </a:solidFill>
              </a:defRPr>
            </a:lvl1pPr>
          </a:lstStyle>
          <a:p>
            <a:r>
              <a:rPr lang="en-US" dirty="0"/>
              <a:t>Title here</a:t>
            </a:r>
            <a:endParaRPr lang="en-AU" dirty="0"/>
          </a:p>
        </p:txBody>
      </p:sp>
      <p:sp>
        <p:nvSpPr>
          <p:cNvPr id="21" name="Text Placeholder 5">
            <a:extLst>
              <a:ext uri="{FF2B5EF4-FFF2-40B4-BE49-F238E27FC236}">
                <a16:creationId xmlns:a16="http://schemas.microsoft.com/office/drawing/2014/main" id="{1B3E6F15-268B-42EB-A1DC-9E9E18BCA2E7}"/>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29218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4E0D937-BE88-4584-B716-79FDE92B735A}"/>
              </a:ext>
            </a:extLst>
          </p:cNvPr>
          <p:cNvSpPr>
            <a:spLocks noGrp="1"/>
          </p:cNvSpPr>
          <p:nvPr>
            <p:ph type="pic" sz="quarter" idx="22" hasCustomPrompt="1"/>
          </p:nvPr>
        </p:nvSpPr>
        <p:spPr>
          <a:xfrm>
            <a:off x="5605685" y="0"/>
            <a:ext cx="6586315" cy="6887025"/>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US"/>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14" name="TextBox 13">
            <a:extLst>
              <a:ext uri="{FF2B5EF4-FFF2-40B4-BE49-F238E27FC236}">
                <a16:creationId xmlns:a16="http://schemas.microsoft.com/office/drawing/2014/main" id="{54B152F0-B857-4837-AD26-E55058B68A12}"/>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20" name="Content Placeholder 19">
            <a:extLst>
              <a:ext uri="{FF2B5EF4-FFF2-40B4-BE49-F238E27FC236}">
                <a16:creationId xmlns:a16="http://schemas.microsoft.com/office/drawing/2014/main" id="{7EFD1972-8EA7-4ECA-B4BE-8591D45B72CC}"/>
              </a:ext>
            </a:extLst>
          </p:cNvPr>
          <p:cNvSpPr>
            <a:spLocks noGrp="1"/>
          </p:cNvSpPr>
          <p:nvPr>
            <p:ph sz="quarter" idx="24"/>
          </p:nvPr>
        </p:nvSpPr>
        <p:spPr>
          <a:xfrm>
            <a:off x="695326" y="2030400"/>
            <a:ext cx="4536578"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GB"/>
              <a:t>Click to edit Master text styles</a:t>
            </a:r>
          </a:p>
          <a:p>
            <a:pPr lvl="1">
              <a:spcAft>
                <a:spcPts val="1200"/>
              </a:spcAft>
            </a:pPr>
            <a:r>
              <a:rPr lang="en-GB"/>
              <a:t>Second level</a:t>
            </a:r>
          </a:p>
          <a:p>
            <a:pPr lvl="2">
              <a:spcAft>
                <a:spcPts val="1200"/>
              </a:spcAft>
            </a:pPr>
            <a:r>
              <a:rPr lang="en-GB"/>
              <a:t>Third level</a:t>
            </a:r>
          </a:p>
          <a:p>
            <a:pPr lvl="3">
              <a:spcAft>
                <a:spcPts val="1200"/>
              </a:spcAft>
            </a:pPr>
            <a:r>
              <a:rPr lang="en-GB"/>
              <a:t>Fourth level</a:t>
            </a:r>
          </a:p>
          <a:p>
            <a:pPr lvl="4">
              <a:spcAft>
                <a:spcPts val="1200"/>
              </a:spcAft>
            </a:pPr>
            <a:r>
              <a:rPr lang="en-GB"/>
              <a:t>Fifth level</a:t>
            </a:r>
            <a:endParaRPr lang="en-AU" dirty="0"/>
          </a:p>
        </p:txBody>
      </p:sp>
      <p:sp>
        <p:nvSpPr>
          <p:cNvPr id="21" name="Title 1">
            <a:extLst>
              <a:ext uri="{FF2B5EF4-FFF2-40B4-BE49-F238E27FC236}">
                <a16:creationId xmlns:a16="http://schemas.microsoft.com/office/drawing/2014/main" id="{6086D5B7-49D4-45BF-9DA6-AAB93DAE779F}"/>
              </a:ext>
            </a:extLst>
          </p:cNvPr>
          <p:cNvSpPr>
            <a:spLocks noGrp="1"/>
          </p:cNvSpPr>
          <p:nvPr>
            <p:ph type="title" hasCustomPrompt="1"/>
          </p:nvPr>
        </p:nvSpPr>
        <p:spPr>
          <a:xfrm>
            <a:off x="695327" y="763200"/>
            <a:ext cx="4536578" cy="503510"/>
          </a:xfrm>
        </p:spPr>
        <p:txBody>
          <a:bodyPr anchor="t">
            <a:noAutofit/>
          </a:bodyPr>
          <a:lstStyle>
            <a:lvl1pPr>
              <a:defRPr sz="3800">
                <a:solidFill>
                  <a:schemeClr val="bg1"/>
                </a:solidFill>
              </a:defRPr>
            </a:lvl1pPr>
          </a:lstStyle>
          <a:p>
            <a:r>
              <a:rPr lang="en-US" dirty="0"/>
              <a:t>Title here</a:t>
            </a:r>
            <a:endParaRPr lang="en-AU" dirty="0"/>
          </a:p>
        </p:txBody>
      </p:sp>
      <p:sp>
        <p:nvSpPr>
          <p:cNvPr id="22" name="Text Placeholder 5">
            <a:extLst>
              <a:ext uri="{FF2B5EF4-FFF2-40B4-BE49-F238E27FC236}">
                <a16:creationId xmlns:a16="http://schemas.microsoft.com/office/drawing/2014/main" id="{6C6C5F7B-FB99-4491-8B47-FF6117F53B75}"/>
              </a:ext>
            </a:extLst>
          </p:cNvPr>
          <p:cNvSpPr>
            <a:spLocks noGrp="1"/>
          </p:cNvSpPr>
          <p:nvPr>
            <p:ph type="body" sz="quarter" idx="31" hasCustomPrompt="1"/>
          </p:nvPr>
        </p:nvSpPr>
        <p:spPr>
          <a:xfrm>
            <a:off x="695326" y="1364400"/>
            <a:ext cx="453657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25389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40DF0C2-28B5-445A-B99A-61CA30EFB414}"/>
              </a:ext>
            </a:extLst>
          </p:cNvPr>
          <p:cNvSpPr>
            <a:spLocks noGrp="1"/>
          </p:cNvSpPr>
          <p:nvPr>
            <p:ph type="body" sz="quarter" idx="32"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7" name="Picture Placeholder 16">
            <a:extLst>
              <a:ext uri="{FF2B5EF4-FFF2-40B4-BE49-F238E27FC236}">
                <a16:creationId xmlns:a16="http://schemas.microsoft.com/office/drawing/2014/main" id="{5B5D6B1C-6262-4AF0-90EE-88B7D7185125}"/>
              </a:ext>
            </a:extLst>
          </p:cNvPr>
          <p:cNvSpPr>
            <a:spLocks noGrp="1"/>
          </p:cNvSpPr>
          <p:nvPr>
            <p:ph type="pic" sz="quarter" idx="23" hasCustomPrompt="1"/>
          </p:nvPr>
        </p:nvSpPr>
        <p:spPr>
          <a:xfrm>
            <a:off x="8125074" y="1"/>
            <a:ext cx="4066927" cy="6887026"/>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15" name="TextBox 14">
            <a:extLst>
              <a:ext uri="{FF2B5EF4-FFF2-40B4-BE49-F238E27FC236}">
                <a16:creationId xmlns:a16="http://schemas.microsoft.com/office/drawing/2014/main" id="{52BEE3ED-5C13-4151-AFC4-04F14BD9ECA3}"/>
              </a:ext>
            </a:extLst>
          </p:cNvPr>
          <p:cNvSpPr txBox="1"/>
          <p:nvPr/>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US"/>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lvl1pPr>
              <a:defRPr>
                <a:solidFill>
                  <a:schemeClr val="bg1"/>
                </a:solidFill>
              </a:defRPr>
            </a:lvl1pPr>
          </a:lstStyle>
          <a:p>
            <a:fld id="{C1C9B50E-D894-5741-84C2-91225D19B5B3}" type="slidenum">
              <a:rPr lang="en-US" smtClean="0"/>
              <a:t>‹#›</a:t>
            </a:fld>
            <a:endParaRPr lang="en-US"/>
          </a:p>
        </p:txBody>
      </p:sp>
      <p:sp>
        <p:nvSpPr>
          <p:cNvPr id="20" name="Content Placeholder 19">
            <a:extLst>
              <a:ext uri="{FF2B5EF4-FFF2-40B4-BE49-F238E27FC236}">
                <a16:creationId xmlns:a16="http://schemas.microsoft.com/office/drawing/2014/main" id="{AF12626A-8317-4616-9DEA-523330E3B61A}"/>
              </a:ext>
            </a:extLst>
          </p:cNvPr>
          <p:cNvSpPr>
            <a:spLocks noGrp="1"/>
          </p:cNvSpPr>
          <p:nvPr>
            <p:ph sz="quarter" idx="24"/>
          </p:nvPr>
        </p:nvSpPr>
        <p:spPr>
          <a:xfrm>
            <a:off x="695326" y="2030400"/>
            <a:ext cx="7096124"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GB"/>
              <a:t>Click to edit Master text styles</a:t>
            </a:r>
          </a:p>
          <a:p>
            <a:pPr lvl="1">
              <a:spcAft>
                <a:spcPts val="1200"/>
              </a:spcAft>
            </a:pPr>
            <a:r>
              <a:rPr lang="en-GB"/>
              <a:t>Second level</a:t>
            </a:r>
          </a:p>
          <a:p>
            <a:pPr lvl="2">
              <a:spcAft>
                <a:spcPts val="1200"/>
              </a:spcAft>
            </a:pPr>
            <a:r>
              <a:rPr lang="en-GB"/>
              <a:t>Third level</a:t>
            </a:r>
          </a:p>
          <a:p>
            <a:pPr lvl="3">
              <a:spcAft>
                <a:spcPts val="1200"/>
              </a:spcAft>
            </a:pPr>
            <a:r>
              <a:rPr lang="en-GB"/>
              <a:t>Fourth level</a:t>
            </a:r>
          </a:p>
          <a:p>
            <a:pPr lvl="4">
              <a:spcAft>
                <a:spcPts val="1200"/>
              </a:spcAft>
            </a:pPr>
            <a:r>
              <a:rPr lang="en-GB"/>
              <a:t>Fifth level</a:t>
            </a:r>
            <a:endParaRPr lang="en-AU" dirty="0"/>
          </a:p>
        </p:txBody>
      </p:sp>
      <p:sp>
        <p:nvSpPr>
          <p:cNvPr id="21" name="Title 1">
            <a:extLst>
              <a:ext uri="{FF2B5EF4-FFF2-40B4-BE49-F238E27FC236}">
                <a16:creationId xmlns:a16="http://schemas.microsoft.com/office/drawing/2014/main" id="{9AC21342-65B5-43EB-A61C-CC10FC7BD7B3}"/>
              </a:ext>
            </a:extLst>
          </p:cNvPr>
          <p:cNvSpPr>
            <a:spLocks noGrp="1"/>
          </p:cNvSpPr>
          <p:nvPr>
            <p:ph type="title"/>
          </p:nvPr>
        </p:nvSpPr>
        <p:spPr>
          <a:xfrm>
            <a:off x="695326" y="763200"/>
            <a:ext cx="7096125" cy="503510"/>
          </a:xfrm>
        </p:spPr>
        <p:txBody>
          <a:bodyPr anchor="t">
            <a:noAutofit/>
          </a:bodyPr>
          <a:lstStyle>
            <a:lvl1pPr>
              <a:defRPr sz="3800">
                <a:solidFill>
                  <a:schemeClr val="bg1"/>
                </a:solidFill>
              </a:defRPr>
            </a:lvl1pPr>
          </a:lstStyle>
          <a:p>
            <a:r>
              <a:rPr lang="en-GB"/>
              <a:t>Click to edit Master title style</a:t>
            </a:r>
            <a:endParaRPr lang="en-AU" dirty="0"/>
          </a:p>
        </p:txBody>
      </p:sp>
      <p:sp>
        <p:nvSpPr>
          <p:cNvPr id="22" name="Text Placeholder 5">
            <a:extLst>
              <a:ext uri="{FF2B5EF4-FFF2-40B4-BE49-F238E27FC236}">
                <a16:creationId xmlns:a16="http://schemas.microsoft.com/office/drawing/2014/main" id="{09B74B0F-B518-4927-A74F-313B2EC2610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404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Cover 3">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AC95EBE-2B41-83C2-04AE-F53ADADC5543}"/>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24" name="Title 1">
            <a:extLst>
              <a:ext uri="{FF2B5EF4-FFF2-40B4-BE49-F238E27FC236}">
                <a16:creationId xmlns:a16="http://schemas.microsoft.com/office/drawing/2014/main" id="{FE9A60ED-79D3-4B3F-A150-9831CF0023BF}"/>
              </a:ext>
            </a:extLst>
          </p:cNvPr>
          <p:cNvSpPr>
            <a:spLocks noGrp="1"/>
          </p:cNvSpPr>
          <p:nvPr>
            <p:ph type="title" hasCustomPrompt="1"/>
          </p:nvPr>
        </p:nvSpPr>
        <p:spPr>
          <a:xfrm>
            <a:off x="6387492" y="282703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accent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25" name="Text Placeholder 6">
            <a:extLst>
              <a:ext uri="{FF2B5EF4-FFF2-40B4-BE49-F238E27FC236}">
                <a16:creationId xmlns:a16="http://schemas.microsoft.com/office/drawing/2014/main" id="{BCDA3659-A7C6-451A-99C1-5E9DC9C183D5}"/>
              </a:ext>
            </a:extLst>
          </p:cNvPr>
          <p:cNvSpPr>
            <a:spLocks noGrp="1"/>
          </p:cNvSpPr>
          <p:nvPr>
            <p:ph type="body" sz="quarter" idx="11" hasCustomPrompt="1"/>
          </p:nvPr>
        </p:nvSpPr>
        <p:spPr>
          <a:xfrm>
            <a:off x="6387464" y="4354056"/>
            <a:ext cx="5116831" cy="246221"/>
          </a:xfrm>
          <a:prstGeom prst="rect">
            <a:avLst/>
          </a:prstGeom>
        </p:spPr>
        <p:txBody>
          <a:bodyPr vert="horz" wrap="square" lIns="0" tIns="0" rIns="0" bIns="0" rtlCol="0" anchor="t">
            <a:noAutofit/>
          </a:bodyPr>
          <a:lstStyle>
            <a:lvl1pPr>
              <a:defRPr lang="en-US" sz="1600" b="1" spc="0" baseline="0" dirty="0">
                <a:solidFill>
                  <a:schemeClr val="accent1"/>
                </a:solidFill>
                <a:latin typeface="+mn-lt"/>
                <a:ea typeface="+mj-ea"/>
                <a:cs typeface="+mj-cs"/>
              </a:defRPr>
            </a:lvl1pPr>
          </a:lstStyle>
          <a:p>
            <a:pPr lvl="0">
              <a:lnSpc>
                <a:spcPct val="100000"/>
              </a:lnSpc>
              <a:spcBef>
                <a:spcPct val="0"/>
              </a:spcBef>
            </a:pPr>
            <a:r>
              <a:rPr lang="en-US" dirty="0"/>
              <a:t>Presentation subtitle goes here</a:t>
            </a:r>
          </a:p>
        </p:txBody>
      </p:sp>
      <p:sp>
        <p:nvSpPr>
          <p:cNvPr id="29" name="Text Placeholder 27">
            <a:extLst>
              <a:ext uri="{FF2B5EF4-FFF2-40B4-BE49-F238E27FC236}">
                <a16:creationId xmlns:a16="http://schemas.microsoft.com/office/drawing/2014/main" id="{3BFDD502-55B1-4F89-AAFD-9DDC1140D50F}"/>
              </a:ext>
            </a:extLst>
          </p:cNvPr>
          <p:cNvSpPr>
            <a:spLocks noGrp="1"/>
          </p:cNvSpPr>
          <p:nvPr>
            <p:ph type="body" sz="quarter" idx="12" hasCustomPrompt="1"/>
          </p:nvPr>
        </p:nvSpPr>
        <p:spPr>
          <a:xfrm>
            <a:off x="10314000" y="360000"/>
            <a:ext cx="1508400" cy="3924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Tree>
    <p:extLst>
      <p:ext uri="{BB962C8B-B14F-4D97-AF65-F5344CB8AC3E}">
        <p14:creationId xmlns:p14="http://schemas.microsoft.com/office/powerpoint/2010/main" val="3823571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1"/>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32144"/>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293490" y="-1"/>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293490" y="3432144"/>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endParaRPr lang="en-US"/>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a:xfrm>
            <a:off x="11208568" y="6526800"/>
            <a:ext cx="288032" cy="108000"/>
          </a:xfrm>
        </p:spPr>
        <p:txBody>
          <a:bodyPr/>
          <a:lstStyle>
            <a:lvl1pPr>
              <a:defRPr>
                <a:solidFill>
                  <a:schemeClr val="bg1"/>
                </a:solidFill>
              </a:defRPr>
            </a:lvl1pPr>
          </a:lstStyle>
          <a:p>
            <a:fld id="{C1C9B50E-D894-5741-84C2-91225D19B5B3}" type="slidenum">
              <a:rPr lang="en-US" smtClean="0"/>
              <a:t>‹#›</a:t>
            </a:fld>
            <a:endParaRPr lang="en-US"/>
          </a:p>
        </p:txBody>
      </p:sp>
      <p:sp>
        <p:nvSpPr>
          <p:cNvPr id="22" name="Content Placeholder 21">
            <a:extLst>
              <a:ext uri="{FF2B5EF4-FFF2-40B4-BE49-F238E27FC236}">
                <a16:creationId xmlns:a16="http://schemas.microsoft.com/office/drawing/2014/main" id="{7E880590-31EE-469A-A906-EE62AC106577}"/>
              </a:ext>
            </a:extLst>
          </p:cNvPr>
          <p:cNvSpPr>
            <a:spLocks noGrp="1"/>
          </p:cNvSpPr>
          <p:nvPr>
            <p:ph sz="quarter" idx="23"/>
          </p:nvPr>
        </p:nvSpPr>
        <p:spPr>
          <a:xfrm>
            <a:off x="695325" y="2030400"/>
            <a:ext cx="3384000" cy="4206912"/>
          </a:xfrm>
          <a:custGeom>
            <a:avLst/>
            <a:gdLst>
              <a:gd name="connsiteX0" fmla="*/ 0 w 3384000"/>
              <a:gd name="connsiteY0" fmla="*/ 0 h 3240087"/>
              <a:gd name="connsiteX1" fmla="*/ 3384000 w 3384000"/>
              <a:gd name="connsiteY1" fmla="*/ 0 h 3240087"/>
              <a:gd name="connsiteX2" fmla="*/ 3384000 w 3384000"/>
              <a:gd name="connsiteY2" fmla="*/ 3240087 h 3240087"/>
              <a:gd name="connsiteX3" fmla="*/ 0 w 3384000"/>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3384000" h="3240087">
                <a:moveTo>
                  <a:pt x="0" y="0"/>
                </a:moveTo>
                <a:lnTo>
                  <a:pt x="3384000" y="0"/>
                </a:lnTo>
                <a:lnTo>
                  <a:pt x="3384000" y="3240087"/>
                </a:lnTo>
                <a:lnTo>
                  <a:pt x="0" y="3240087"/>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23" name="Text Placeholder 5">
            <a:extLst>
              <a:ext uri="{FF2B5EF4-FFF2-40B4-BE49-F238E27FC236}">
                <a16:creationId xmlns:a16="http://schemas.microsoft.com/office/drawing/2014/main" id="{088CFC63-6AC8-47EA-B1E4-85A2108A3BDE}"/>
              </a:ext>
            </a:extLst>
          </p:cNvPr>
          <p:cNvSpPr>
            <a:spLocks noGrp="1"/>
          </p:cNvSpPr>
          <p:nvPr>
            <p:ph type="body" sz="quarter" idx="31" hasCustomPrompt="1"/>
          </p:nvPr>
        </p:nvSpPr>
        <p:spPr>
          <a:xfrm>
            <a:off x="695326" y="1364400"/>
            <a:ext cx="33845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4" name="Title 3">
            <a:extLst>
              <a:ext uri="{FF2B5EF4-FFF2-40B4-BE49-F238E27FC236}">
                <a16:creationId xmlns:a16="http://schemas.microsoft.com/office/drawing/2014/main" id="{A4BF4B32-3145-473F-ACA2-E9AC7D19BD3C}"/>
              </a:ext>
            </a:extLst>
          </p:cNvPr>
          <p:cNvSpPr>
            <a:spLocks noGrp="1"/>
          </p:cNvSpPr>
          <p:nvPr>
            <p:ph type="title" hasCustomPrompt="1"/>
          </p:nvPr>
        </p:nvSpPr>
        <p:spPr>
          <a:xfrm>
            <a:off x="695326" y="763200"/>
            <a:ext cx="3384550" cy="469056"/>
          </a:xfrm>
        </p:spPr>
        <p:txBody>
          <a:bodyPr/>
          <a:lstStyle/>
          <a:p>
            <a:r>
              <a:rPr lang="en-US" dirty="0"/>
              <a:t>Title style</a:t>
            </a:r>
            <a:endParaRPr lang="en-AU" dirty="0"/>
          </a:p>
        </p:txBody>
      </p:sp>
    </p:spTree>
    <p:extLst>
      <p:ext uri="{BB962C8B-B14F-4D97-AF65-F5344CB8AC3E}">
        <p14:creationId xmlns:p14="http://schemas.microsoft.com/office/powerpoint/2010/main" val="31821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897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40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07050" y="3182602"/>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GB"/>
              <a:t>Click to edit Master text styles</a:t>
            </a:r>
          </a:p>
          <a:p>
            <a:pPr lvl="1"/>
            <a:r>
              <a:rPr lang="en-GB"/>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400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0705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endParaRPr lang="en-US"/>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C1C9B50E-D894-5741-84C2-91225D19B5B3}" type="slidenum">
              <a:rPr lang="en-US" smtClean="0"/>
              <a:t>‹#›</a:t>
            </a:fld>
            <a:endParaRPr lang="en-US"/>
          </a:p>
        </p:txBody>
      </p:sp>
      <p:sp>
        <p:nvSpPr>
          <p:cNvPr id="22" name="Text Placeholder 5">
            <a:extLst>
              <a:ext uri="{FF2B5EF4-FFF2-40B4-BE49-F238E27FC236}">
                <a16:creationId xmlns:a16="http://schemas.microsoft.com/office/drawing/2014/main" id="{D945792A-E478-4C06-AA1A-F66F0D1360C5}"/>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1596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cons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9"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4000"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9"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4000"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7" y="4797520"/>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endParaRPr lang="en-US"/>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C1C9B50E-D894-5741-84C2-91225D19B5B3}" type="slidenum">
              <a:rPr lang="en-US" smtClean="0"/>
              <a:t>‹#›</a:t>
            </a:fld>
            <a:endParaRPr lang="en-US"/>
          </a:p>
        </p:txBody>
      </p:sp>
      <p:sp>
        <p:nvSpPr>
          <p:cNvPr id="3" name="Content Placeholder 2">
            <a:extLst>
              <a:ext uri="{FF2B5EF4-FFF2-40B4-BE49-F238E27FC236}">
                <a16:creationId xmlns:a16="http://schemas.microsoft.com/office/drawing/2014/main" id="{B91D2368-D448-4F04-824D-4A3EF656D5ED}"/>
              </a:ext>
            </a:extLst>
          </p:cNvPr>
          <p:cNvSpPr>
            <a:spLocks noGrp="1"/>
          </p:cNvSpPr>
          <p:nvPr>
            <p:ph sz="quarter" idx="41" hasCustomPrompt="1"/>
          </p:nvPr>
        </p:nvSpPr>
        <p:spPr>
          <a:xfrm>
            <a:off x="1944150"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7" name="Content Placeholder 2">
            <a:extLst>
              <a:ext uri="{FF2B5EF4-FFF2-40B4-BE49-F238E27FC236}">
                <a16:creationId xmlns:a16="http://schemas.microsoft.com/office/drawing/2014/main" id="{A9649456-8637-4360-BBD3-85C56C7B2274}"/>
              </a:ext>
            </a:extLst>
          </p:cNvPr>
          <p:cNvSpPr>
            <a:spLocks noGrp="1"/>
          </p:cNvSpPr>
          <p:nvPr>
            <p:ph sz="quarter" idx="42" hasCustomPrompt="1"/>
          </p:nvPr>
        </p:nvSpPr>
        <p:spPr>
          <a:xfrm>
            <a:off x="5628481"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8" name="Text Placeholder 14">
            <a:extLst>
              <a:ext uri="{FF2B5EF4-FFF2-40B4-BE49-F238E27FC236}">
                <a16:creationId xmlns:a16="http://schemas.microsoft.com/office/drawing/2014/main" id="{ABC2BBD3-CE16-4D42-BE52-82E0EEDC9726}"/>
              </a:ext>
            </a:extLst>
          </p:cNvPr>
          <p:cNvSpPr>
            <a:spLocks noGrp="1"/>
          </p:cNvSpPr>
          <p:nvPr>
            <p:ph type="body" sz="quarter" idx="43" hasCustomPrompt="1"/>
          </p:nvPr>
        </p:nvSpPr>
        <p:spPr>
          <a:xfrm>
            <a:off x="8091107"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9" name="Content Placeholder 2">
            <a:extLst>
              <a:ext uri="{FF2B5EF4-FFF2-40B4-BE49-F238E27FC236}">
                <a16:creationId xmlns:a16="http://schemas.microsoft.com/office/drawing/2014/main" id="{C5A7B488-C2A3-4A1D-9325-F1CD7F4FEF8D}"/>
              </a:ext>
            </a:extLst>
          </p:cNvPr>
          <p:cNvSpPr>
            <a:spLocks noGrp="1"/>
          </p:cNvSpPr>
          <p:nvPr>
            <p:ph sz="quarter" idx="44" hasCustomPrompt="1"/>
          </p:nvPr>
        </p:nvSpPr>
        <p:spPr>
          <a:xfrm>
            <a:off x="9315588"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0" name="Content Placeholder 2">
            <a:extLst>
              <a:ext uri="{FF2B5EF4-FFF2-40B4-BE49-F238E27FC236}">
                <a16:creationId xmlns:a16="http://schemas.microsoft.com/office/drawing/2014/main" id="{A07AED75-9446-4235-B6D5-E94B587A90EC}"/>
              </a:ext>
            </a:extLst>
          </p:cNvPr>
          <p:cNvSpPr>
            <a:spLocks noGrp="1"/>
          </p:cNvSpPr>
          <p:nvPr>
            <p:ph sz="quarter" idx="45" hasCustomPrompt="1"/>
          </p:nvPr>
        </p:nvSpPr>
        <p:spPr>
          <a:xfrm>
            <a:off x="1944150"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1" name="Content Placeholder 2">
            <a:extLst>
              <a:ext uri="{FF2B5EF4-FFF2-40B4-BE49-F238E27FC236}">
                <a16:creationId xmlns:a16="http://schemas.microsoft.com/office/drawing/2014/main" id="{154C06CF-1094-450B-B523-120305F61CF8}"/>
              </a:ext>
            </a:extLst>
          </p:cNvPr>
          <p:cNvSpPr>
            <a:spLocks noGrp="1"/>
          </p:cNvSpPr>
          <p:nvPr>
            <p:ph sz="quarter" idx="46" hasCustomPrompt="1"/>
          </p:nvPr>
        </p:nvSpPr>
        <p:spPr>
          <a:xfrm>
            <a:off x="5628481"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2" name="Content Placeholder 2">
            <a:extLst>
              <a:ext uri="{FF2B5EF4-FFF2-40B4-BE49-F238E27FC236}">
                <a16:creationId xmlns:a16="http://schemas.microsoft.com/office/drawing/2014/main" id="{A79A2BE6-224B-4008-A847-524C659BA6DE}"/>
              </a:ext>
            </a:extLst>
          </p:cNvPr>
          <p:cNvSpPr>
            <a:spLocks noGrp="1"/>
          </p:cNvSpPr>
          <p:nvPr>
            <p:ph sz="quarter" idx="47" hasCustomPrompt="1"/>
          </p:nvPr>
        </p:nvSpPr>
        <p:spPr>
          <a:xfrm>
            <a:off x="9315588"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50" name="Text Placeholder 49">
            <a:extLst>
              <a:ext uri="{FF2B5EF4-FFF2-40B4-BE49-F238E27FC236}">
                <a16:creationId xmlns:a16="http://schemas.microsoft.com/office/drawing/2014/main" id="{B2B5AAD5-088A-40FA-8D98-F1660EE94401}"/>
              </a:ext>
            </a:extLst>
          </p:cNvPr>
          <p:cNvSpPr>
            <a:spLocks noGrp="1"/>
          </p:cNvSpPr>
          <p:nvPr>
            <p:ph type="body" sz="quarter" idx="20"/>
          </p:nvPr>
        </p:nvSpPr>
        <p:spPr>
          <a:xfrm>
            <a:off x="719669"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1" name="Text Placeholder 50">
            <a:extLst>
              <a:ext uri="{FF2B5EF4-FFF2-40B4-BE49-F238E27FC236}">
                <a16:creationId xmlns:a16="http://schemas.microsoft.com/office/drawing/2014/main" id="{B96D700E-8A32-4E42-821F-DCAA6F725DDB}"/>
              </a:ext>
            </a:extLst>
          </p:cNvPr>
          <p:cNvSpPr>
            <a:spLocks noGrp="1"/>
          </p:cNvSpPr>
          <p:nvPr>
            <p:ph type="body" sz="quarter" idx="48"/>
          </p:nvPr>
        </p:nvSpPr>
        <p:spPr>
          <a:xfrm>
            <a:off x="4404000"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2" name="Text Placeholder 51">
            <a:extLst>
              <a:ext uri="{FF2B5EF4-FFF2-40B4-BE49-F238E27FC236}">
                <a16:creationId xmlns:a16="http://schemas.microsoft.com/office/drawing/2014/main" id="{B4C604B0-1898-4D36-B3EA-B6BC5BA6D5F0}"/>
              </a:ext>
            </a:extLst>
          </p:cNvPr>
          <p:cNvSpPr>
            <a:spLocks noGrp="1"/>
          </p:cNvSpPr>
          <p:nvPr>
            <p:ph type="body" sz="quarter" idx="49"/>
          </p:nvPr>
        </p:nvSpPr>
        <p:spPr>
          <a:xfrm>
            <a:off x="8091107"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3" name="Text Placeholder 52">
            <a:extLst>
              <a:ext uri="{FF2B5EF4-FFF2-40B4-BE49-F238E27FC236}">
                <a16:creationId xmlns:a16="http://schemas.microsoft.com/office/drawing/2014/main" id="{E99A811A-E6D0-4129-9394-A6BD6BC81158}"/>
              </a:ext>
            </a:extLst>
          </p:cNvPr>
          <p:cNvSpPr>
            <a:spLocks noGrp="1"/>
          </p:cNvSpPr>
          <p:nvPr>
            <p:ph type="body" sz="quarter" idx="50"/>
          </p:nvPr>
        </p:nvSpPr>
        <p:spPr>
          <a:xfrm>
            <a:off x="719669"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4" name="Text Placeholder 53">
            <a:extLst>
              <a:ext uri="{FF2B5EF4-FFF2-40B4-BE49-F238E27FC236}">
                <a16:creationId xmlns:a16="http://schemas.microsoft.com/office/drawing/2014/main" id="{92ABE221-1714-464C-9F47-13AA952154A9}"/>
              </a:ext>
            </a:extLst>
          </p:cNvPr>
          <p:cNvSpPr>
            <a:spLocks noGrp="1"/>
          </p:cNvSpPr>
          <p:nvPr>
            <p:ph type="body" sz="quarter" idx="51"/>
          </p:nvPr>
        </p:nvSpPr>
        <p:spPr>
          <a:xfrm>
            <a:off x="4404000"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55" name="Text Placeholder 54">
            <a:extLst>
              <a:ext uri="{FF2B5EF4-FFF2-40B4-BE49-F238E27FC236}">
                <a16:creationId xmlns:a16="http://schemas.microsoft.com/office/drawing/2014/main" id="{D31D0BA8-500F-44DE-802E-21AECAE96B24}"/>
              </a:ext>
            </a:extLst>
          </p:cNvPr>
          <p:cNvSpPr>
            <a:spLocks noGrp="1"/>
          </p:cNvSpPr>
          <p:nvPr>
            <p:ph type="body" sz="quarter" idx="52"/>
          </p:nvPr>
        </p:nvSpPr>
        <p:spPr>
          <a:xfrm>
            <a:off x="8091107"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15263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112705" y="2012495"/>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2886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2886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65655" y="2012495"/>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8181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8181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719695" y="2012495"/>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3585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3585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48303" y="2012495"/>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64459"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64459"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GB"/>
              <a:t>Click to edit Master text styles</a:t>
            </a:r>
          </a:p>
          <a:p>
            <a:pPr lvl="1"/>
            <a:r>
              <a:rPr lang="en-GB"/>
              <a:t>Second level</a:t>
            </a:r>
          </a:p>
        </p:txBody>
      </p:sp>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GB"/>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endParaRPr lang="en-US"/>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1666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5200"/>
          </a:xfrm>
          <a:prstGeom prst="rect">
            <a:avLst/>
          </a:prstGeom>
          <a:solidFill>
            <a:schemeClr val="accent1"/>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5" name="Content Placeholder 14">
            <a:extLst>
              <a:ext uri="{FF2B5EF4-FFF2-40B4-BE49-F238E27FC236}">
                <a16:creationId xmlns:a16="http://schemas.microsoft.com/office/drawing/2014/main" id="{6102FA23-4F6E-4CE7-83FA-05BAC2F85D52}"/>
              </a:ext>
            </a:extLst>
          </p:cNvPr>
          <p:cNvSpPr>
            <a:spLocks noGrp="1"/>
          </p:cNvSpPr>
          <p:nvPr>
            <p:ph sz="quarter" idx="21"/>
          </p:nvPr>
        </p:nvSpPr>
        <p:spPr>
          <a:xfrm>
            <a:off x="695324" y="2163010"/>
            <a:ext cx="5197808" cy="3701390"/>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6" name="Text Placeholder 5">
            <a:extLst>
              <a:ext uri="{FF2B5EF4-FFF2-40B4-BE49-F238E27FC236}">
                <a16:creationId xmlns:a16="http://schemas.microsoft.com/office/drawing/2014/main" id="{E77735E5-7E07-439E-A173-ACABCE0324C3}"/>
              </a:ext>
            </a:extLst>
          </p:cNvPr>
          <p:cNvSpPr>
            <a:spLocks noGrp="1"/>
          </p:cNvSpPr>
          <p:nvPr>
            <p:ph type="body" sz="quarter" idx="31" hasCustomPrompt="1"/>
          </p:nvPr>
        </p:nvSpPr>
        <p:spPr>
          <a:xfrm>
            <a:off x="695324" y="1552567"/>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89875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4587"/>
          </a:xfrm>
          <a:prstGeom prst="rect">
            <a:avLst/>
          </a:prstGeom>
          <a:solidFill>
            <a:srgbClr val="962A8B"/>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endParaRPr lang="en-US"/>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C1C9B50E-D894-5741-84C2-91225D19B5B3}" type="slidenum">
              <a:rPr lang="en-US" smtClean="0"/>
              <a:t>‹#›</a:t>
            </a:fld>
            <a:endParaRPr lang="en-US"/>
          </a:p>
        </p:txBody>
      </p:sp>
      <p:sp>
        <p:nvSpPr>
          <p:cNvPr id="10" name="Content Placeholder 9">
            <a:extLst>
              <a:ext uri="{FF2B5EF4-FFF2-40B4-BE49-F238E27FC236}">
                <a16:creationId xmlns:a16="http://schemas.microsoft.com/office/drawing/2014/main" id="{9DF16ADB-A971-4A3C-96F9-2639482B11CF}"/>
              </a:ext>
            </a:extLst>
          </p:cNvPr>
          <p:cNvSpPr>
            <a:spLocks noGrp="1"/>
          </p:cNvSpPr>
          <p:nvPr>
            <p:ph sz="quarter" idx="23"/>
          </p:nvPr>
        </p:nvSpPr>
        <p:spPr>
          <a:xfrm>
            <a:off x="695324" y="2163600"/>
            <a:ext cx="5197808" cy="37001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1" name="Title 1">
            <a:extLst>
              <a:ext uri="{FF2B5EF4-FFF2-40B4-BE49-F238E27FC236}">
                <a16:creationId xmlns:a16="http://schemas.microsoft.com/office/drawing/2014/main" id="{6475E2FC-2D3C-4D15-BB0D-D4B480A1F98B}"/>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4" name="Text Placeholder 5">
            <a:extLst>
              <a:ext uri="{FF2B5EF4-FFF2-40B4-BE49-F238E27FC236}">
                <a16:creationId xmlns:a16="http://schemas.microsoft.com/office/drawing/2014/main" id="{B0544620-FB92-442D-8D66-3B8ACA09391A}"/>
              </a:ext>
            </a:extLst>
          </p:cNvPr>
          <p:cNvSpPr>
            <a:spLocks noGrp="1"/>
          </p:cNvSpPr>
          <p:nvPr>
            <p:ph type="body" sz="quarter" idx="31" hasCustomPrompt="1"/>
          </p:nvPr>
        </p:nvSpPr>
        <p:spPr>
          <a:xfrm>
            <a:off x="695324"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2502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335"/>
            <a:ext cx="5112000" cy="4885200"/>
          </a:xfrm>
          <a:prstGeom prst="rect">
            <a:avLst/>
          </a:prstGeom>
          <a:solidFill>
            <a:srgbClr val="D7D1CC"/>
          </a:solidFill>
        </p:spPr>
        <p:txBody>
          <a:bodyPr lIns="180000" rIns="180000" anchor="ctr">
            <a:normAutofit/>
          </a:bodyPr>
          <a:lstStyle>
            <a:lvl1pPr marL="108000" algn="l">
              <a:defRPr sz="1800">
                <a:solidFill>
                  <a:schemeClr val="tx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5" name="Content Placeholder 14">
            <a:extLst>
              <a:ext uri="{FF2B5EF4-FFF2-40B4-BE49-F238E27FC236}">
                <a16:creationId xmlns:a16="http://schemas.microsoft.com/office/drawing/2014/main" id="{97467BC2-B2BE-4205-B9B5-DA5CC1F6A008}"/>
              </a:ext>
            </a:extLst>
          </p:cNvPr>
          <p:cNvSpPr>
            <a:spLocks noGrp="1"/>
          </p:cNvSpPr>
          <p:nvPr>
            <p:ph sz="quarter" idx="23"/>
          </p:nvPr>
        </p:nvSpPr>
        <p:spPr>
          <a:xfrm>
            <a:off x="695323" y="2163599"/>
            <a:ext cx="5197808" cy="3729935"/>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6" name="Title 1">
            <a:extLst>
              <a:ext uri="{FF2B5EF4-FFF2-40B4-BE49-F238E27FC236}">
                <a16:creationId xmlns:a16="http://schemas.microsoft.com/office/drawing/2014/main" id="{D1D1FD25-98B7-4075-B181-7E91AA14BBA1}"/>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7" name="Text Placeholder 5">
            <a:extLst>
              <a:ext uri="{FF2B5EF4-FFF2-40B4-BE49-F238E27FC236}">
                <a16:creationId xmlns:a16="http://schemas.microsoft.com/office/drawing/2014/main" id="{AC596C78-2D0A-467F-BBBA-B45A6E93091E}"/>
              </a:ext>
            </a:extLst>
          </p:cNvPr>
          <p:cNvSpPr>
            <a:spLocks noGrp="1"/>
          </p:cNvSpPr>
          <p:nvPr>
            <p:ph type="body" sz="quarter" idx="31" hasCustomPrompt="1"/>
          </p:nvPr>
        </p:nvSpPr>
        <p:spPr>
          <a:xfrm>
            <a:off x="695323" y="1551600"/>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87807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286"/>
            <a:ext cx="5112000" cy="4885200"/>
          </a:xfrm>
          <a:prstGeom prst="rect">
            <a:avLst/>
          </a:prstGeom>
          <a:solidFill>
            <a:srgbClr val="999490"/>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endParaRPr lang="en-US"/>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C1C9B50E-D894-5741-84C2-91225D19B5B3}" type="slidenum">
              <a:rPr lang="en-US" smtClean="0"/>
              <a:t>‹#›</a:t>
            </a:fld>
            <a:endParaRPr lang="en-US"/>
          </a:p>
        </p:txBody>
      </p:sp>
      <p:sp>
        <p:nvSpPr>
          <p:cNvPr id="14" name="Content Placeholder 13">
            <a:extLst>
              <a:ext uri="{FF2B5EF4-FFF2-40B4-BE49-F238E27FC236}">
                <a16:creationId xmlns:a16="http://schemas.microsoft.com/office/drawing/2014/main" id="{B6ED75D5-4A4F-4C1A-87D9-0AF5841C602D}"/>
              </a:ext>
            </a:extLst>
          </p:cNvPr>
          <p:cNvSpPr>
            <a:spLocks noGrp="1"/>
          </p:cNvSpPr>
          <p:nvPr>
            <p:ph sz="quarter" idx="21"/>
          </p:nvPr>
        </p:nvSpPr>
        <p:spPr>
          <a:xfrm>
            <a:off x="695251" y="2163599"/>
            <a:ext cx="5197808" cy="37298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5" name="Title 1">
            <a:extLst>
              <a:ext uri="{FF2B5EF4-FFF2-40B4-BE49-F238E27FC236}">
                <a16:creationId xmlns:a16="http://schemas.microsoft.com/office/drawing/2014/main" id="{40B64CD2-00BE-477A-85FC-603E001D59A5}"/>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6" name="Text Placeholder 5">
            <a:extLst>
              <a:ext uri="{FF2B5EF4-FFF2-40B4-BE49-F238E27FC236}">
                <a16:creationId xmlns:a16="http://schemas.microsoft.com/office/drawing/2014/main" id="{906C11C8-809D-4D04-925A-33C6DB34BE57}"/>
              </a:ext>
            </a:extLst>
          </p:cNvPr>
          <p:cNvSpPr>
            <a:spLocks noGrp="1"/>
          </p:cNvSpPr>
          <p:nvPr>
            <p:ph type="body" sz="quarter" idx="31" hasCustomPrompt="1"/>
          </p:nvPr>
        </p:nvSpPr>
        <p:spPr>
          <a:xfrm>
            <a:off x="695251"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4644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6" y="2040365"/>
            <a:ext cx="3384548" cy="3671777"/>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GB"/>
              <a:t>Click to edit Master title style</a:t>
            </a:r>
            <a:endParaRPr lang="en-AU" dirty="0"/>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2030400"/>
            <a:ext cx="3384548" cy="3671777"/>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4" y="2033057"/>
            <a:ext cx="3384548" cy="3671777"/>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endParaRPr lang="en-US"/>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C1C9B50E-D894-5741-84C2-91225D19B5B3}" type="slidenum">
              <a:rPr lang="en-US" smtClean="0"/>
              <a:t>‹#›</a:t>
            </a:fld>
            <a:endParaRPr lang="en-US"/>
          </a:p>
        </p:txBody>
      </p:sp>
      <p:sp>
        <p:nvSpPr>
          <p:cNvPr id="17" name="Text Placeholder 5">
            <a:extLst>
              <a:ext uri="{FF2B5EF4-FFF2-40B4-BE49-F238E27FC236}">
                <a16:creationId xmlns:a16="http://schemas.microsoft.com/office/drawing/2014/main" id="{B4749D6D-DBC4-4697-B59F-A3C7324B6856}"/>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81615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layout 1">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5206" y="4361190"/>
            <a:ext cx="5198533" cy="136800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GB"/>
              <a:t>Click to edit Master title style</a:t>
            </a:r>
            <a:endParaRPr lang="en-AU" dirty="0"/>
          </a:p>
        </p:txBody>
      </p:sp>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endParaRPr lang="en-US"/>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C1C9B50E-D894-5741-84C2-91225D19B5B3}" type="slidenum">
              <a:rPr lang="en-US" smtClean="0"/>
              <a:t>‹#›</a:t>
            </a:fld>
            <a:endParaRPr lang="en-US"/>
          </a:p>
        </p:txBody>
      </p:sp>
      <p:sp>
        <p:nvSpPr>
          <p:cNvPr id="29" name="Content Placeholder 28">
            <a:extLst>
              <a:ext uri="{FF2B5EF4-FFF2-40B4-BE49-F238E27FC236}">
                <a16:creationId xmlns:a16="http://schemas.microsoft.com/office/drawing/2014/main" id="{40A5220A-8DEB-49E1-AD72-4DE38F10001D}"/>
              </a:ext>
            </a:extLst>
          </p:cNvPr>
          <p:cNvSpPr>
            <a:spLocks noGrp="1"/>
          </p:cNvSpPr>
          <p:nvPr>
            <p:ph sz="quarter" idx="31"/>
          </p:nvPr>
        </p:nvSpPr>
        <p:spPr>
          <a:xfrm>
            <a:off x="694799" y="2030400"/>
            <a:ext cx="5198532" cy="1368226"/>
          </a:xfrm>
          <a:custGeom>
            <a:avLst/>
            <a:gdLst>
              <a:gd name="connsiteX0" fmla="*/ 0 w 5198532"/>
              <a:gd name="connsiteY0" fmla="*/ 0 h 1368226"/>
              <a:gd name="connsiteX1" fmla="*/ 5198532 w 5198532"/>
              <a:gd name="connsiteY1" fmla="*/ 0 h 1368226"/>
              <a:gd name="connsiteX2" fmla="*/ 5198532 w 5198532"/>
              <a:gd name="connsiteY2" fmla="*/ 1368226 h 1368226"/>
              <a:gd name="connsiteX3" fmla="*/ 0 w 5198532"/>
              <a:gd name="connsiteY3" fmla="*/ 1368226 h 1368226"/>
            </a:gdLst>
            <a:ahLst/>
            <a:cxnLst>
              <a:cxn ang="0">
                <a:pos x="connsiteX0" y="connsiteY0"/>
              </a:cxn>
              <a:cxn ang="0">
                <a:pos x="connsiteX1" y="connsiteY1"/>
              </a:cxn>
              <a:cxn ang="0">
                <a:pos x="connsiteX2" y="connsiteY2"/>
              </a:cxn>
              <a:cxn ang="0">
                <a:pos x="connsiteX3" y="connsiteY3"/>
              </a:cxn>
            </a:cxnLst>
            <a:rect l="l" t="t" r="r" b="b"/>
            <a:pathLst>
              <a:path w="5198532" h="1368226">
                <a:moveTo>
                  <a:pt x="0" y="0"/>
                </a:moveTo>
                <a:lnTo>
                  <a:pt x="5198532" y="0"/>
                </a:lnTo>
                <a:lnTo>
                  <a:pt x="5198532" y="1368226"/>
                </a:lnTo>
                <a:lnTo>
                  <a:pt x="0" y="1368226"/>
                </a:lnTo>
                <a:close/>
              </a:path>
            </a:pathLst>
          </a:cu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0" name="Text Placeholder 5">
            <a:extLst>
              <a:ext uri="{FF2B5EF4-FFF2-40B4-BE49-F238E27FC236}">
                <a16:creationId xmlns:a16="http://schemas.microsoft.com/office/drawing/2014/main" id="{76E37327-CD28-4B4C-A327-FE60BBD71F6C}"/>
              </a:ext>
            </a:extLst>
          </p:cNvPr>
          <p:cNvSpPr>
            <a:spLocks noGrp="1"/>
          </p:cNvSpPr>
          <p:nvPr>
            <p:ph type="body" sz="quarter" idx="32" hasCustomPrompt="1"/>
          </p:nvPr>
        </p:nvSpPr>
        <p:spPr>
          <a:xfrm>
            <a:off x="695326" y="1364400"/>
            <a:ext cx="9575999" cy="506132"/>
          </a:xfrm>
          <a:prstGeom prst="rect">
            <a:avLst/>
          </a:prstGeom>
        </p:spPr>
        <p:txBody>
          <a:bodyPr>
            <a:norm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3" name="Text Placeholder 8">
            <a:extLst>
              <a:ext uri="{FF2B5EF4-FFF2-40B4-BE49-F238E27FC236}">
                <a16:creationId xmlns:a16="http://schemas.microsoft.com/office/drawing/2014/main" id="{ACC5E923-0F11-FC3D-67D3-132B5FEF90D8}"/>
              </a:ext>
            </a:extLst>
          </p:cNvPr>
          <p:cNvSpPr>
            <a:spLocks noGrp="1"/>
          </p:cNvSpPr>
          <p:nvPr>
            <p:ph type="body" sz="quarter" idx="28"/>
          </p:nvPr>
        </p:nvSpPr>
        <p:spPr>
          <a:xfrm>
            <a:off x="676375" y="3558494"/>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ext Placeholder 8">
            <a:extLst>
              <a:ext uri="{FF2B5EF4-FFF2-40B4-BE49-F238E27FC236}">
                <a16:creationId xmlns:a16="http://schemas.microsoft.com/office/drawing/2014/main" id="{C9CC4669-D5CF-188B-5A79-8AB02D9BAEF8}"/>
              </a:ext>
            </a:extLst>
          </p:cNvPr>
          <p:cNvSpPr>
            <a:spLocks noGrp="1"/>
          </p:cNvSpPr>
          <p:nvPr>
            <p:ph type="body" sz="quarter" idx="33"/>
          </p:nvPr>
        </p:nvSpPr>
        <p:spPr>
          <a:xfrm>
            <a:off x="6285206" y="2030400"/>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9929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ver 4">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19C6CF3-60A7-899D-2A0B-5CB145E232EB}"/>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9" name="Text Placeholder 27">
            <a:extLst>
              <a:ext uri="{FF2B5EF4-FFF2-40B4-BE49-F238E27FC236}">
                <a16:creationId xmlns:a16="http://schemas.microsoft.com/office/drawing/2014/main" id="{2D5D6F3A-F693-467C-8FA0-0B09E09F2971}"/>
              </a:ext>
            </a:extLst>
          </p:cNvPr>
          <p:cNvSpPr>
            <a:spLocks noGrp="1"/>
          </p:cNvSpPr>
          <p:nvPr>
            <p:ph type="body" sz="quarter" idx="12" hasCustomPrompt="1"/>
          </p:nvPr>
        </p:nvSpPr>
        <p:spPr>
          <a:xfrm>
            <a:off x="10314000" y="360000"/>
            <a:ext cx="1508400" cy="3924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
        <p:nvSpPr>
          <p:cNvPr id="17" name="Title 1">
            <a:extLst>
              <a:ext uri="{FF2B5EF4-FFF2-40B4-BE49-F238E27FC236}">
                <a16:creationId xmlns:a16="http://schemas.microsoft.com/office/drawing/2014/main" id="{66432C9E-CC92-4B1E-A531-00A7F945EA89}"/>
              </a:ext>
            </a:extLst>
          </p:cNvPr>
          <p:cNvSpPr>
            <a:spLocks noGrp="1"/>
          </p:cNvSpPr>
          <p:nvPr>
            <p:ph type="title" hasCustomPrompt="1"/>
          </p:nvPr>
        </p:nvSpPr>
        <p:spPr>
          <a:xfrm>
            <a:off x="1703512" y="2012082"/>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8" name="Text Placeholder 6">
            <a:extLst>
              <a:ext uri="{FF2B5EF4-FFF2-40B4-BE49-F238E27FC236}">
                <a16:creationId xmlns:a16="http://schemas.microsoft.com/office/drawing/2014/main" id="{08B01333-1B7A-4924-B0F3-974EA92411A2}"/>
              </a:ext>
            </a:extLst>
          </p:cNvPr>
          <p:cNvSpPr>
            <a:spLocks noGrp="1"/>
          </p:cNvSpPr>
          <p:nvPr>
            <p:ph type="body" sz="quarter" idx="11" hasCustomPrompt="1"/>
          </p:nvPr>
        </p:nvSpPr>
        <p:spPr>
          <a:xfrm>
            <a:off x="1703484" y="3539108"/>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spTree>
    <p:extLst>
      <p:ext uri="{BB962C8B-B14F-4D97-AF65-F5344CB8AC3E}">
        <p14:creationId xmlns:p14="http://schemas.microsoft.com/office/powerpoint/2010/main" val="253968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40928" y="2426193"/>
            <a:ext cx="5219998" cy="12646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40928" y="4338433"/>
            <a:ext cx="5219996" cy="1368000"/>
          </a:xfrm>
          <a:prstGeom prst="rect">
            <a:avLst/>
          </a:prstGeom>
        </p:spPr>
        <p:txBody>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40928" y="4059949"/>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GB"/>
              <a:t>Click to 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030400"/>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799" y="4050433"/>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GB"/>
              <a:t>Click to edit Master title style</a:t>
            </a:r>
            <a:endParaRPr lang="en-AU" dirty="0"/>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endParaRPr lang="en-US"/>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C1C9B50E-D894-5741-84C2-91225D19B5B3}" type="slidenum">
              <a:rPr lang="en-US" smtClean="0"/>
              <a:t>‹#›</a:t>
            </a:fld>
            <a:endParaRPr lang="en-US"/>
          </a:p>
        </p:txBody>
      </p:sp>
      <p:sp>
        <p:nvSpPr>
          <p:cNvPr id="25" name="Text Placeholder 5">
            <a:extLst>
              <a:ext uri="{FF2B5EF4-FFF2-40B4-BE49-F238E27FC236}">
                <a16:creationId xmlns:a16="http://schemas.microsoft.com/office/drawing/2014/main" id="{E3EEABC2-F12A-48B3-8BD1-6F2CE1CA2422}"/>
              </a:ext>
            </a:extLst>
          </p:cNvPr>
          <p:cNvSpPr>
            <a:spLocks noGrp="1"/>
          </p:cNvSpPr>
          <p:nvPr>
            <p:ph type="body" sz="quarter" idx="35"/>
          </p:nvPr>
        </p:nvSpPr>
        <p:spPr>
          <a:xfrm>
            <a:off x="6240928" y="2028166"/>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GB"/>
              <a:t>Click to edit Master text styles</a:t>
            </a:r>
          </a:p>
        </p:txBody>
      </p:sp>
      <p:sp>
        <p:nvSpPr>
          <p:cNvPr id="26" name="Text Placeholder 5">
            <a:extLst>
              <a:ext uri="{FF2B5EF4-FFF2-40B4-BE49-F238E27FC236}">
                <a16:creationId xmlns:a16="http://schemas.microsoft.com/office/drawing/2014/main" id="{88F298BC-8471-411E-B254-EFEEFEB67AEA}"/>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5804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l">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6322634"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6960096" y="2552856"/>
            <a:ext cx="3024336" cy="1538883"/>
          </a:xfrm>
        </p:spPr>
        <p:txBody>
          <a:bodyPr vert="horz" wrap="square" lIns="0" tIns="0" rIns="0" bIns="0" rtlCol="0" anchor="b" anchorCtr="0">
            <a:spAutoFit/>
          </a:bodyPr>
          <a:lstStyle>
            <a:lvl1pPr>
              <a:defRPr lang="en-US" sz="2000" b="1"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6960096" y="4509120"/>
            <a:ext cx="3024336" cy="215444"/>
          </a:xfrm>
        </p:spPr>
        <p:txBody>
          <a:bodyPr vert="horz" wrap="square" lIns="0" tIns="0" rIns="0" bIns="0" rtlCol="0" anchor="t">
            <a:spAutoFit/>
          </a:bodyPr>
          <a:lstStyle>
            <a:lvl1pPr>
              <a:defRPr lang="en-US" sz="1400" b="0"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6960096" y="4295030"/>
            <a:ext cx="950400" cy="108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404388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2639616"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3277078" y="2552856"/>
            <a:ext cx="3024336" cy="1538883"/>
          </a:xfrm>
        </p:spPr>
        <p:txBody>
          <a:bodyPr vert="horz" wrap="square" lIns="0" tIns="0" rIns="0" bIns="0" rtlCol="0" anchor="b" anchorCtr="0">
            <a:spAutoFit/>
          </a:bodyPr>
          <a:lstStyle>
            <a:lvl1pPr>
              <a:defRPr lang="en-US" sz="2000" b="1"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3277078" y="4509120"/>
            <a:ext cx="3024336" cy="215444"/>
          </a:xfrm>
        </p:spPr>
        <p:txBody>
          <a:bodyPr vert="horz" wrap="square" lIns="0" tIns="0" rIns="0" bIns="0" rtlCol="0" anchor="t">
            <a:spAutoFit/>
          </a:bodyPr>
          <a:lstStyle>
            <a:lvl1pPr>
              <a:defRPr lang="en-US" sz="1400" b="0"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3277078" y="4295030"/>
            <a:ext cx="950400" cy="10800"/>
          </a:xfrm>
          <a:prstGeom prst="rect">
            <a:avLst/>
          </a:prstGeom>
          <a:solidFill>
            <a:schemeClr val="tx2">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9394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 icons + one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BA98747-0DB5-4B1B-B49E-00EE7FBBF5D6}"/>
              </a:ext>
            </a:extLst>
          </p:cNvPr>
          <p:cNvSpPr>
            <a:spLocks noGrp="1"/>
          </p:cNvSpPr>
          <p:nvPr>
            <p:ph type="pic" sz="quarter" idx="33" hasCustomPrompt="1"/>
          </p:nvPr>
        </p:nvSpPr>
        <p:spPr>
          <a:xfrm>
            <a:off x="-4514" y="1306470"/>
            <a:ext cx="3753813" cy="5546544"/>
          </a:xfrm>
          <a:custGeom>
            <a:avLst/>
            <a:gdLst>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0 w 3753813"/>
              <a:gd name="connsiteY4" fmla="*/ 6308592 h 6308700"/>
              <a:gd name="connsiteX5" fmla="*/ 1216808 w 3753813"/>
              <a:gd name="connsiteY5" fmla="*/ 6308592 h 6308700"/>
              <a:gd name="connsiteX6" fmla="*/ 1216808 w 3753813"/>
              <a:gd name="connsiteY6" fmla="*/ 6308513 h 6308700"/>
              <a:gd name="connsiteX7" fmla="*/ 1142621 w 3753813"/>
              <a:gd name="connsiteY7" fmla="*/ 6308513 h 6308700"/>
              <a:gd name="connsiteX8" fmla="*/ 11598 w 3753813"/>
              <a:gd name="connsiteY8" fmla="*/ 5267228 h 6308700"/>
              <a:gd name="connsiteX9" fmla="*/ 0 w 3753813"/>
              <a:gd name="connsiteY9" fmla="*/ 5221165 h 6308700"/>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1216808 w 3753813"/>
              <a:gd name="connsiteY4" fmla="*/ 6308592 h 6308700"/>
              <a:gd name="connsiteX5" fmla="*/ 1216808 w 3753813"/>
              <a:gd name="connsiteY5" fmla="*/ 6308513 h 6308700"/>
              <a:gd name="connsiteX6" fmla="*/ 1142621 w 3753813"/>
              <a:gd name="connsiteY6" fmla="*/ 6308513 h 6308700"/>
              <a:gd name="connsiteX7" fmla="*/ 11598 w 3753813"/>
              <a:gd name="connsiteY7" fmla="*/ 5267228 h 6308700"/>
              <a:gd name="connsiteX8" fmla="*/ 0 w 3753813"/>
              <a:gd name="connsiteY8" fmla="*/ 5221165 h 6308700"/>
              <a:gd name="connsiteX9" fmla="*/ 0 w 3753813"/>
              <a:gd name="connsiteY9" fmla="*/ 0 h 6308700"/>
              <a:gd name="connsiteX0" fmla="*/ 0 w 3753813"/>
              <a:gd name="connsiteY0" fmla="*/ 0 h 6308700"/>
              <a:gd name="connsiteX1" fmla="*/ 3753813 w 3753813"/>
              <a:gd name="connsiteY1" fmla="*/ 0 h 6308700"/>
              <a:gd name="connsiteX2" fmla="*/ 3753813 w 3753813"/>
              <a:gd name="connsiteY2" fmla="*/ 6308700 h 6308700"/>
              <a:gd name="connsiteX3" fmla="*/ 1216808 w 3753813"/>
              <a:gd name="connsiteY3" fmla="*/ 6308592 h 6308700"/>
              <a:gd name="connsiteX4" fmla="*/ 1216808 w 3753813"/>
              <a:gd name="connsiteY4" fmla="*/ 6308513 h 6308700"/>
              <a:gd name="connsiteX5" fmla="*/ 1142621 w 3753813"/>
              <a:gd name="connsiteY5" fmla="*/ 6308513 h 6308700"/>
              <a:gd name="connsiteX6" fmla="*/ 11598 w 3753813"/>
              <a:gd name="connsiteY6" fmla="*/ 5267228 h 6308700"/>
              <a:gd name="connsiteX7" fmla="*/ 0 w 3753813"/>
              <a:gd name="connsiteY7" fmla="*/ 5221165 h 6308700"/>
              <a:gd name="connsiteX8" fmla="*/ 0 w 3753813"/>
              <a:gd name="connsiteY8" fmla="*/ 0 h 63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813" h="6308700">
                <a:moveTo>
                  <a:pt x="0" y="0"/>
                </a:moveTo>
                <a:lnTo>
                  <a:pt x="3753813" y="0"/>
                </a:lnTo>
                <a:lnTo>
                  <a:pt x="3753813" y="6308700"/>
                </a:lnTo>
                <a:lnTo>
                  <a:pt x="1216808" y="6308592"/>
                </a:lnTo>
                <a:lnTo>
                  <a:pt x="1216808" y="6308513"/>
                </a:lnTo>
                <a:lnTo>
                  <a:pt x="1142621" y="6308513"/>
                </a:lnTo>
                <a:cubicBezTo>
                  <a:pt x="580256" y="6137392"/>
                  <a:pt x="148576" y="5723798"/>
                  <a:pt x="11598" y="5267228"/>
                </a:cubicBezTo>
                <a:lnTo>
                  <a:pt x="0" y="5221165"/>
                </a:lnTo>
                <a:lnTo>
                  <a:pt x="0" y="0"/>
                </a:lnTo>
                <a:close/>
              </a:path>
            </a:pathLst>
          </a:cu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7" name="Rectangle 6">
            <a:extLst>
              <a:ext uri="{FF2B5EF4-FFF2-40B4-BE49-F238E27FC236}">
                <a16:creationId xmlns:a16="http://schemas.microsoft.com/office/drawing/2014/main" id="{D7C74646-5116-45C7-99CA-F3BEE3092EC8}"/>
              </a:ext>
            </a:extLst>
          </p:cNvPr>
          <p:cNvSpPr/>
          <p:nvPr/>
        </p:nvSpPr>
        <p:spPr>
          <a:xfrm>
            <a:off x="3801968" y="1311456"/>
            <a:ext cx="3491358" cy="5546544"/>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8F0D68F-568E-4F07-BF1B-D56E5E1616BC}"/>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8" name="Title 3">
            <a:extLst>
              <a:ext uri="{FF2B5EF4-FFF2-40B4-BE49-F238E27FC236}">
                <a16:creationId xmlns:a16="http://schemas.microsoft.com/office/drawing/2014/main" id="{B7690930-F7A3-403F-8CD6-64AE7616C481}"/>
              </a:ext>
            </a:extLst>
          </p:cNvPr>
          <p:cNvSpPr>
            <a:spLocks noGrp="1"/>
          </p:cNvSpPr>
          <p:nvPr>
            <p:ph type="title" hasCustomPrompt="1"/>
          </p:nvPr>
        </p:nvSpPr>
        <p:spPr>
          <a:xfrm>
            <a:off x="7551600" y="1307416"/>
            <a:ext cx="3945000" cy="469056"/>
          </a:xfrm>
        </p:spPr>
        <p:txBody>
          <a:bodyPr/>
          <a:lstStyle>
            <a:lvl1pPr>
              <a:defRPr/>
            </a:lvl1pPr>
          </a:lstStyle>
          <a:p>
            <a:r>
              <a:rPr lang="en-US" dirty="0"/>
              <a:t>Title here</a:t>
            </a:r>
            <a:endParaRPr lang="en-AU" dirty="0"/>
          </a:p>
        </p:txBody>
      </p:sp>
      <p:sp>
        <p:nvSpPr>
          <p:cNvPr id="11" name="Text Placeholder 10">
            <a:extLst>
              <a:ext uri="{FF2B5EF4-FFF2-40B4-BE49-F238E27FC236}">
                <a16:creationId xmlns:a16="http://schemas.microsoft.com/office/drawing/2014/main" id="{6710EEB8-1B8C-4828-AF29-90D9289687B3}"/>
              </a:ext>
            </a:extLst>
          </p:cNvPr>
          <p:cNvSpPr>
            <a:spLocks noGrp="1"/>
          </p:cNvSpPr>
          <p:nvPr>
            <p:ph type="body" sz="quarter" idx="32"/>
          </p:nvPr>
        </p:nvSpPr>
        <p:spPr>
          <a:xfrm>
            <a:off x="7559562" y="1916832"/>
            <a:ext cx="3937038" cy="42896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4" name="Content Placeholder 9">
            <a:extLst>
              <a:ext uri="{FF2B5EF4-FFF2-40B4-BE49-F238E27FC236}">
                <a16:creationId xmlns:a16="http://schemas.microsoft.com/office/drawing/2014/main" id="{2C1FFA05-383E-4EA0-8A7A-14406633FDAE}"/>
              </a:ext>
            </a:extLst>
          </p:cNvPr>
          <p:cNvSpPr>
            <a:spLocks noGrp="1"/>
          </p:cNvSpPr>
          <p:nvPr>
            <p:ph sz="quarter" idx="34" hasCustomPrompt="1"/>
          </p:nvPr>
        </p:nvSpPr>
        <p:spPr>
          <a:xfrm>
            <a:off x="4511824" y="1993680"/>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5" name="Content Placeholder 9">
            <a:extLst>
              <a:ext uri="{FF2B5EF4-FFF2-40B4-BE49-F238E27FC236}">
                <a16:creationId xmlns:a16="http://schemas.microsoft.com/office/drawing/2014/main" id="{EF7C04B6-0E34-422C-AFA2-C2258851736A}"/>
              </a:ext>
            </a:extLst>
          </p:cNvPr>
          <p:cNvSpPr>
            <a:spLocks noGrp="1"/>
          </p:cNvSpPr>
          <p:nvPr>
            <p:ph sz="quarter" idx="35" hasCustomPrompt="1"/>
          </p:nvPr>
        </p:nvSpPr>
        <p:spPr>
          <a:xfrm>
            <a:off x="4511824" y="3470058"/>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6" name="Content Placeholder 9">
            <a:extLst>
              <a:ext uri="{FF2B5EF4-FFF2-40B4-BE49-F238E27FC236}">
                <a16:creationId xmlns:a16="http://schemas.microsoft.com/office/drawing/2014/main" id="{626B73AE-3585-4450-A61F-2665857EB816}"/>
              </a:ext>
            </a:extLst>
          </p:cNvPr>
          <p:cNvSpPr>
            <a:spLocks noGrp="1"/>
          </p:cNvSpPr>
          <p:nvPr>
            <p:ph sz="quarter" idx="36" hasCustomPrompt="1"/>
          </p:nvPr>
        </p:nvSpPr>
        <p:spPr>
          <a:xfrm>
            <a:off x="4511824" y="4946435"/>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7" name="Content Placeholder 12">
            <a:extLst>
              <a:ext uri="{FF2B5EF4-FFF2-40B4-BE49-F238E27FC236}">
                <a16:creationId xmlns:a16="http://schemas.microsoft.com/office/drawing/2014/main" id="{CEB3261A-B820-4F34-AA9C-ECB6FADB7347}"/>
              </a:ext>
            </a:extLst>
          </p:cNvPr>
          <p:cNvSpPr>
            <a:spLocks noGrp="1"/>
          </p:cNvSpPr>
          <p:nvPr>
            <p:ph sz="quarter" idx="12" hasCustomPrompt="1"/>
          </p:nvPr>
        </p:nvSpPr>
        <p:spPr>
          <a:xfrm>
            <a:off x="4007691" y="1993680"/>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8" name="Content Placeholder 12">
            <a:extLst>
              <a:ext uri="{FF2B5EF4-FFF2-40B4-BE49-F238E27FC236}">
                <a16:creationId xmlns:a16="http://schemas.microsoft.com/office/drawing/2014/main" id="{9E0DE186-927A-456D-BA02-3331C27470FD}"/>
              </a:ext>
            </a:extLst>
          </p:cNvPr>
          <p:cNvSpPr>
            <a:spLocks noGrp="1"/>
          </p:cNvSpPr>
          <p:nvPr>
            <p:ph sz="quarter" idx="37" hasCustomPrompt="1"/>
          </p:nvPr>
        </p:nvSpPr>
        <p:spPr>
          <a:xfrm>
            <a:off x="4007691" y="3470058"/>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9" name="Content Placeholder 12">
            <a:extLst>
              <a:ext uri="{FF2B5EF4-FFF2-40B4-BE49-F238E27FC236}">
                <a16:creationId xmlns:a16="http://schemas.microsoft.com/office/drawing/2014/main" id="{EC74DFA6-B8C2-4882-ADA6-BDDC15DB7D90}"/>
              </a:ext>
            </a:extLst>
          </p:cNvPr>
          <p:cNvSpPr>
            <a:spLocks noGrp="1"/>
          </p:cNvSpPr>
          <p:nvPr>
            <p:ph sz="quarter" idx="38" hasCustomPrompt="1"/>
          </p:nvPr>
        </p:nvSpPr>
        <p:spPr>
          <a:xfrm>
            <a:off x="4007691" y="4946435"/>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185838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able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6" name="Rectangle 5">
            <a:extLst>
              <a:ext uri="{FF2B5EF4-FFF2-40B4-BE49-F238E27FC236}">
                <a16:creationId xmlns:a16="http://schemas.microsoft.com/office/drawing/2014/main" id="{F394381A-1796-48D3-99D8-9D18726C1C17}"/>
              </a:ext>
            </a:extLst>
          </p:cNvPr>
          <p:cNvSpPr/>
          <p:nvPr/>
        </p:nvSpPr>
        <p:spPr>
          <a:xfrm flipV="1">
            <a:off x="-7364" y="2030400"/>
            <a:ext cx="12199364" cy="441176"/>
          </a:xfrm>
          <a:prstGeom prst="rect">
            <a:avLst/>
          </a:prstGeom>
          <a:gradFill flip="none" rotWithShape="1">
            <a:gsLst>
              <a:gs pos="38000">
                <a:schemeClr val="accent1"/>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10801350" cy="3895356"/>
          </a:xfrm>
        </p:spPr>
        <p:txBody>
          <a:bodyPr/>
          <a:lstStyle>
            <a:lvl1pPr>
              <a:defRPr>
                <a:solidFill>
                  <a:schemeClr val="bg1"/>
                </a:solidFill>
              </a:defRPr>
            </a:lvl1pPr>
          </a:lstStyle>
          <a:p>
            <a:r>
              <a:rPr lang="en-GB"/>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4342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9575999" cy="3671887"/>
          </a:xfrm>
        </p:spPr>
        <p:txBody>
          <a:bodyPr/>
          <a:lstStyle>
            <a:lvl1pPr>
              <a:defRPr>
                <a:solidFill>
                  <a:schemeClr val="bg1"/>
                </a:solidFill>
              </a:defRPr>
            </a:lvl1pPr>
          </a:lstStyle>
          <a:p>
            <a:r>
              <a:rPr lang="en-GB"/>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9982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 collag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B02A2A-B474-483E-8BA0-6F967ADE9726}"/>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1C168D10-C8CC-42E5-BF51-D9C5BB3F450E}"/>
              </a:ext>
            </a:extLst>
          </p:cNvPr>
          <p:cNvSpPr>
            <a:spLocks noGrp="1"/>
          </p:cNvSpPr>
          <p:nvPr>
            <p:ph type="sldNum" sz="quarter" idx="11"/>
          </p:nvPr>
        </p:nvSpPr>
        <p:spPr/>
        <p:txBody>
          <a:bodyPr/>
          <a:lstStyle/>
          <a:p>
            <a:fld id="{C1C9B50E-D894-5741-84C2-91225D19B5B3}" type="slidenum">
              <a:rPr lang="en-US" smtClean="0"/>
              <a:t>‹#›</a:t>
            </a:fld>
            <a:endParaRPr lang="en-US"/>
          </a:p>
        </p:txBody>
      </p:sp>
      <p:sp>
        <p:nvSpPr>
          <p:cNvPr id="14" name="Picture Placeholder 21">
            <a:extLst>
              <a:ext uri="{FF2B5EF4-FFF2-40B4-BE49-F238E27FC236}">
                <a16:creationId xmlns:a16="http://schemas.microsoft.com/office/drawing/2014/main" id="{FEDE633B-2FE4-48AB-9CD1-2A1EB093AF9E}"/>
              </a:ext>
            </a:extLst>
          </p:cNvPr>
          <p:cNvSpPr>
            <a:spLocks noGrp="1"/>
          </p:cNvSpPr>
          <p:nvPr>
            <p:ph type="pic" sz="quarter" idx="14"/>
          </p:nvPr>
        </p:nvSpPr>
        <p:spPr>
          <a:xfrm>
            <a:off x="3719736" y="2778974"/>
            <a:ext cx="2301456" cy="3514546"/>
          </a:xfrm>
          <a:solidFill>
            <a:schemeClr val="bg1">
              <a:lumMod val="95000"/>
            </a:schemeClr>
          </a:solidFill>
        </p:spPr>
        <p:txBody>
          <a:bodyPr/>
          <a:lstStyle/>
          <a:p>
            <a:r>
              <a:rPr lang="en-GB"/>
              <a:t>Click icon to add picture</a:t>
            </a:r>
            <a:endParaRPr lang="en-US" dirty="0"/>
          </a:p>
        </p:txBody>
      </p:sp>
      <p:sp>
        <p:nvSpPr>
          <p:cNvPr id="17" name="Picture Placeholder 21">
            <a:extLst>
              <a:ext uri="{FF2B5EF4-FFF2-40B4-BE49-F238E27FC236}">
                <a16:creationId xmlns:a16="http://schemas.microsoft.com/office/drawing/2014/main" id="{B62BB5B9-4568-4309-93B5-668133F36808}"/>
              </a:ext>
            </a:extLst>
          </p:cNvPr>
          <p:cNvSpPr>
            <a:spLocks noGrp="1"/>
          </p:cNvSpPr>
          <p:nvPr>
            <p:ph type="pic" sz="quarter" idx="19"/>
          </p:nvPr>
        </p:nvSpPr>
        <p:spPr>
          <a:xfrm>
            <a:off x="8471624" y="908720"/>
            <a:ext cx="2964660" cy="5384800"/>
          </a:xfrm>
          <a:solidFill>
            <a:schemeClr val="bg1">
              <a:lumMod val="95000"/>
            </a:schemeClr>
          </a:solidFill>
        </p:spPr>
        <p:txBody>
          <a:bodyPr/>
          <a:lstStyle/>
          <a:p>
            <a:r>
              <a:rPr lang="en-GB"/>
              <a:t>Click icon to add picture</a:t>
            </a:r>
            <a:endParaRPr lang="en-US"/>
          </a:p>
        </p:txBody>
      </p:sp>
      <p:sp>
        <p:nvSpPr>
          <p:cNvPr id="19" name="Rectangle 18">
            <a:extLst>
              <a:ext uri="{FF2B5EF4-FFF2-40B4-BE49-F238E27FC236}">
                <a16:creationId xmlns:a16="http://schemas.microsoft.com/office/drawing/2014/main" id="{380F20EE-FF0D-49B8-9D8F-6FF4988FD153}"/>
              </a:ext>
            </a:extLst>
          </p:cNvPr>
          <p:cNvSpPr/>
          <p:nvPr/>
        </p:nvSpPr>
        <p:spPr>
          <a:xfrm>
            <a:off x="660400" y="908719"/>
            <a:ext cx="2985168" cy="5384801"/>
          </a:xfrm>
          <a:prstGeom prst="rect">
            <a:avLst/>
          </a:prstGeom>
          <a:gradFill flip="none" rotWithShape="1">
            <a:gsLst>
              <a:gs pos="38000">
                <a:schemeClr val="accent1"/>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21">
            <a:extLst>
              <a:ext uri="{FF2B5EF4-FFF2-40B4-BE49-F238E27FC236}">
                <a16:creationId xmlns:a16="http://schemas.microsoft.com/office/drawing/2014/main" id="{BDF2E1FE-5917-4797-9E49-44EFF2621531}"/>
              </a:ext>
            </a:extLst>
          </p:cNvPr>
          <p:cNvSpPr>
            <a:spLocks noGrp="1"/>
          </p:cNvSpPr>
          <p:nvPr>
            <p:ph type="pic" sz="quarter" idx="21"/>
          </p:nvPr>
        </p:nvSpPr>
        <p:spPr>
          <a:xfrm>
            <a:off x="6096000" y="908720"/>
            <a:ext cx="2301456" cy="3514546"/>
          </a:xfrm>
          <a:solidFill>
            <a:schemeClr val="bg1">
              <a:lumMod val="95000"/>
            </a:schemeClr>
          </a:solidFill>
        </p:spPr>
        <p:txBody>
          <a:bodyPr/>
          <a:lstStyle/>
          <a:p>
            <a:r>
              <a:rPr lang="en-GB"/>
              <a:t>Click icon to add picture</a:t>
            </a:r>
            <a:endParaRPr lang="en-US" dirty="0"/>
          </a:p>
        </p:txBody>
      </p:sp>
      <p:sp>
        <p:nvSpPr>
          <p:cNvPr id="21" name="Title 20">
            <a:extLst>
              <a:ext uri="{FF2B5EF4-FFF2-40B4-BE49-F238E27FC236}">
                <a16:creationId xmlns:a16="http://schemas.microsoft.com/office/drawing/2014/main" id="{B3DC9EC2-22B3-4E80-AE40-B61675B3E917}"/>
              </a:ext>
            </a:extLst>
          </p:cNvPr>
          <p:cNvSpPr>
            <a:spLocks noGrp="1"/>
          </p:cNvSpPr>
          <p:nvPr>
            <p:ph type="title"/>
          </p:nvPr>
        </p:nvSpPr>
        <p:spPr>
          <a:xfrm>
            <a:off x="830541" y="1198800"/>
            <a:ext cx="2184251" cy="1728266"/>
          </a:xfrm>
        </p:spPr>
        <p:txBody>
          <a:bodyPr/>
          <a:lstStyle>
            <a:lvl1pPr>
              <a:defRPr sz="3600">
                <a:solidFill>
                  <a:schemeClr val="bg1"/>
                </a:solidFill>
              </a:defRPr>
            </a:lvl1pPr>
          </a:lstStyle>
          <a:p>
            <a:r>
              <a:rPr lang="en-GB"/>
              <a:t>Click to edit Master title style</a:t>
            </a:r>
            <a:endParaRPr lang="en-AU" dirty="0"/>
          </a:p>
        </p:txBody>
      </p:sp>
      <p:sp>
        <p:nvSpPr>
          <p:cNvPr id="24" name="Text Placeholder 23">
            <a:extLst>
              <a:ext uri="{FF2B5EF4-FFF2-40B4-BE49-F238E27FC236}">
                <a16:creationId xmlns:a16="http://schemas.microsoft.com/office/drawing/2014/main" id="{6C6F5E5E-0BED-4A63-B208-AD4730EC3FFC}"/>
              </a:ext>
            </a:extLst>
          </p:cNvPr>
          <p:cNvSpPr>
            <a:spLocks noGrp="1"/>
          </p:cNvSpPr>
          <p:nvPr>
            <p:ph type="body" sz="quarter" idx="38" hasCustomPrompt="1"/>
          </p:nvPr>
        </p:nvSpPr>
        <p:spPr>
          <a:xfrm>
            <a:off x="873113" y="5402945"/>
            <a:ext cx="2160588" cy="859210"/>
          </a:xfrm>
        </p:spPr>
        <p:txBody>
          <a:bodyPr vert="horz" wrap="square" lIns="0" tIns="0" rIns="0" bIns="0" rtlCol="0" anchor="t">
            <a:spAutoFit/>
          </a:bodyPr>
          <a:lstStyle>
            <a:lvl1pPr>
              <a:defRPr lang="en-US" b="0" spc="25" smtClean="0">
                <a:solidFill>
                  <a:schemeClr val="bg1"/>
                </a:solidFill>
                <a:latin typeface="+mn-lt"/>
                <a:ea typeface="+mj-ea"/>
                <a:cs typeface="+mj-cs"/>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AU" sz="1800">
                <a:latin typeface="+mn-lt"/>
              </a:defRPr>
            </a:lvl5pPr>
          </a:lstStyle>
          <a:p>
            <a:pPr marL="12700" lvl="0">
              <a:lnSpc>
                <a:spcPct val="12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a:t>
            </a:r>
          </a:p>
        </p:txBody>
      </p:sp>
      <p:sp>
        <p:nvSpPr>
          <p:cNvPr id="23" name="Picture Placeholder 21">
            <a:extLst>
              <a:ext uri="{FF2B5EF4-FFF2-40B4-BE49-F238E27FC236}">
                <a16:creationId xmlns:a16="http://schemas.microsoft.com/office/drawing/2014/main" id="{4D4DB864-F519-D798-00B8-776A89ECC33A}"/>
              </a:ext>
            </a:extLst>
          </p:cNvPr>
          <p:cNvSpPr>
            <a:spLocks noGrp="1"/>
          </p:cNvSpPr>
          <p:nvPr>
            <p:ph type="pic" sz="quarter" idx="39"/>
          </p:nvPr>
        </p:nvSpPr>
        <p:spPr>
          <a:xfrm>
            <a:off x="3719736" y="908720"/>
            <a:ext cx="2301456" cy="1781150"/>
          </a:xfrm>
          <a:solidFill>
            <a:schemeClr val="bg1">
              <a:lumMod val="95000"/>
            </a:schemeClr>
          </a:solidFill>
        </p:spPr>
        <p:txBody>
          <a:bodyPr/>
          <a:lstStyle/>
          <a:p>
            <a:r>
              <a:rPr lang="en-GB"/>
              <a:t>Click icon to add picture</a:t>
            </a:r>
            <a:endParaRPr lang="en-US"/>
          </a:p>
        </p:txBody>
      </p:sp>
      <p:sp>
        <p:nvSpPr>
          <p:cNvPr id="13" name="Picture Placeholder 21">
            <a:extLst>
              <a:ext uri="{FF2B5EF4-FFF2-40B4-BE49-F238E27FC236}">
                <a16:creationId xmlns:a16="http://schemas.microsoft.com/office/drawing/2014/main" id="{C0A41928-C063-9695-DECC-1289A16CF3FE}"/>
              </a:ext>
            </a:extLst>
          </p:cNvPr>
          <p:cNvSpPr>
            <a:spLocks noGrp="1"/>
          </p:cNvSpPr>
          <p:nvPr>
            <p:ph type="pic" sz="quarter" idx="40"/>
          </p:nvPr>
        </p:nvSpPr>
        <p:spPr>
          <a:xfrm>
            <a:off x="6096000" y="4512370"/>
            <a:ext cx="2301456" cy="1781150"/>
          </a:xfrm>
          <a:solidFill>
            <a:schemeClr val="bg1">
              <a:lumMod val="95000"/>
            </a:schemeClr>
          </a:solidFill>
        </p:spPr>
        <p:txBody>
          <a:bodyPr/>
          <a:lstStyle/>
          <a:p>
            <a:r>
              <a:rPr lang="en-GB"/>
              <a:t>Click icon to add picture</a:t>
            </a:r>
            <a:endParaRPr lang="en-US"/>
          </a:p>
        </p:txBody>
      </p:sp>
    </p:spTree>
    <p:extLst>
      <p:ext uri="{BB962C8B-B14F-4D97-AF65-F5344CB8AC3E}">
        <p14:creationId xmlns:p14="http://schemas.microsoft.com/office/powerpoint/2010/main" val="71822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0385095-2391-426D-A969-133DEBAAD7D2}"/>
              </a:ext>
            </a:extLst>
          </p:cNvPr>
          <p:cNvSpPr/>
          <p:nvPr/>
        </p:nvSpPr>
        <p:spPr>
          <a:xfrm>
            <a:off x="-15679" y="246"/>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chemeClr val="accent1"/>
              </a:gs>
              <a:gs pos="100000">
                <a:schemeClr val="accent2"/>
              </a:gs>
            </a:gsLst>
            <a:lin ang="10800000" scaled="1"/>
            <a:tileRect/>
          </a:gradFill>
          <a:ln w="14480" cap="flat">
            <a:noFill/>
            <a:prstDash val="solid"/>
            <a:miter/>
          </a:ln>
        </p:spPr>
        <p:txBody>
          <a:bodyPr rtlCol="0" anchor="ctr"/>
          <a:lstStyle/>
          <a:p>
            <a:endParaRPr lang="en-US" dirty="0"/>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spc="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51" name="Text Placeholder 50">
            <a:extLst>
              <a:ext uri="{FF2B5EF4-FFF2-40B4-BE49-F238E27FC236}">
                <a16:creationId xmlns:a16="http://schemas.microsoft.com/office/drawing/2014/main" id="{CEFEC494-73C0-494E-8DE9-7C8FE7AA87FB}"/>
              </a:ext>
            </a:extLst>
          </p:cNvPr>
          <p:cNvSpPr>
            <a:spLocks noGrp="1"/>
          </p:cNvSpPr>
          <p:nvPr>
            <p:ph type="body" sz="quarter" idx="19"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5" name="Text Placeholder 64">
            <a:extLst>
              <a:ext uri="{FF2B5EF4-FFF2-40B4-BE49-F238E27FC236}">
                <a16:creationId xmlns:a16="http://schemas.microsoft.com/office/drawing/2014/main" id="{EBA3D052-5560-4BE7-B48A-7CCBABE3CB5B}"/>
              </a:ext>
            </a:extLst>
          </p:cNvPr>
          <p:cNvSpPr>
            <a:spLocks noGrp="1"/>
          </p:cNvSpPr>
          <p:nvPr>
            <p:ph type="body" sz="quarter" idx="20"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7" name="Text Placeholder 66">
            <a:extLst>
              <a:ext uri="{FF2B5EF4-FFF2-40B4-BE49-F238E27FC236}">
                <a16:creationId xmlns:a16="http://schemas.microsoft.com/office/drawing/2014/main" id="{B3550CE3-EB5D-48BF-BD90-C402F0393BF4}"/>
              </a:ext>
            </a:extLst>
          </p:cNvPr>
          <p:cNvSpPr>
            <a:spLocks noGrp="1"/>
          </p:cNvSpPr>
          <p:nvPr>
            <p:ph type="body" sz="quarter" idx="21"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0" name="Text Placeholder 69">
            <a:extLst>
              <a:ext uri="{FF2B5EF4-FFF2-40B4-BE49-F238E27FC236}">
                <a16:creationId xmlns:a16="http://schemas.microsoft.com/office/drawing/2014/main" id="{E78C0BDD-99F2-43E0-A486-A50E5712E47F}"/>
              </a:ext>
            </a:extLst>
          </p:cNvPr>
          <p:cNvSpPr>
            <a:spLocks noGrp="1"/>
          </p:cNvSpPr>
          <p:nvPr>
            <p:ph type="body" sz="quarter" idx="22"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2" name="Text Placeholder 71">
            <a:extLst>
              <a:ext uri="{FF2B5EF4-FFF2-40B4-BE49-F238E27FC236}">
                <a16:creationId xmlns:a16="http://schemas.microsoft.com/office/drawing/2014/main" id="{751850F8-1596-48EC-9EF7-59E146FE07BD}"/>
              </a:ext>
            </a:extLst>
          </p:cNvPr>
          <p:cNvSpPr>
            <a:spLocks noGrp="1"/>
          </p:cNvSpPr>
          <p:nvPr>
            <p:ph type="body" sz="quarter" idx="23"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018B49F0-234B-4974-77BB-C696A010C8EB}"/>
              </a:ext>
            </a:extLst>
          </p:cNvPr>
          <p:cNvSpPr txBox="1">
            <a:spLocks/>
          </p:cNvSpPr>
          <p:nvPr/>
        </p:nvSpPr>
        <p:spPr bwMode="white">
          <a:xfrm>
            <a:off x="2711606" y="5313782"/>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5" name="Picture 14">
            <a:extLst>
              <a:ext uri="{FF2B5EF4-FFF2-40B4-BE49-F238E27FC236}">
                <a16:creationId xmlns:a16="http://schemas.microsoft.com/office/drawing/2014/main" id="{199D9129-7B58-D3FD-2A63-67A7AE280B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3" name="Text Placeholder 5">
            <a:extLst>
              <a:ext uri="{FF2B5EF4-FFF2-40B4-BE49-F238E27FC236}">
                <a16:creationId xmlns:a16="http://schemas.microsoft.com/office/drawing/2014/main" id="{B390C960-6A71-CA12-5620-0AC363122755}"/>
              </a:ext>
            </a:extLst>
          </p:cNvPr>
          <p:cNvSpPr txBox="1">
            <a:spLocks/>
          </p:cNvSpPr>
          <p:nvPr/>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343267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51E340C-E489-401B-B6F3-AAF3490020FA}"/>
              </a:ext>
            </a:extLst>
          </p:cNvPr>
          <p:cNvSpPr>
            <a:spLocks noGrp="1"/>
          </p:cNvSpPr>
          <p:nvPr>
            <p:ph type="pic" sz="quarter" idx="19" hasCustomPrompt="1"/>
          </p:nvPr>
        </p:nvSpPr>
        <p:spPr>
          <a:xfrm>
            <a:off x="-15680" y="245"/>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21" name="Text Placeholder 20">
            <a:extLst>
              <a:ext uri="{FF2B5EF4-FFF2-40B4-BE49-F238E27FC236}">
                <a16:creationId xmlns:a16="http://schemas.microsoft.com/office/drawing/2014/main" id="{F9CF0F21-1AF8-4E7D-8464-6403D7D0975E}"/>
              </a:ext>
            </a:extLst>
          </p:cNvPr>
          <p:cNvSpPr>
            <a:spLocks noGrp="1"/>
          </p:cNvSpPr>
          <p:nvPr>
            <p:ph type="body" sz="quarter" idx="20"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2" name="Text Placeholder 21">
            <a:extLst>
              <a:ext uri="{FF2B5EF4-FFF2-40B4-BE49-F238E27FC236}">
                <a16:creationId xmlns:a16="http://schemas.microsoft.com/office/drawing/2014/main" id="{A85C39C7-FD74-4D69-9F1C-82E7F410C96E}"/>
              </a:ext>
            </a:extLst>
          </p:cNvPr>
          <p:cNvSpPr>
            <a:spLocks noGrp="1"/>
          </p:cNvSpPr>
          <p:nvPr>
            <p:ph type="body" sz="quarter" idx="21"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6" name="Text Placeholder 25">
            <a:extLst>
              <a:ext uri="{FF2B5EF4-FFF2-40B4-BE49-F238E27FC236}">
                <a16:creationId xmlns:a16="http://schemas.microsoft.com/office/drawing/2014/main" id="{8463355A-3DD0-4858-BE53-6F6D361EF56F}"/>
              </a:ext>
            </a:extLst>
          </p:cNvPr>
          <p:cNvSpPr>
            <a:spLocks noGrp="1"/>
          </p:cNvSpPr>
          <p:nvPr>
            <p:ph type="body" sz="quarter" idx="22"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8" name="Text Placeholder 27">
            <a:extLst>
              <a:ext uri="{FF2B5EF4-FFF2-40B4-BE49-F238E27FC236}">
                <a16:creationId xmlns:a16="http://schemas.microsoft.com/office/drawing/2014/main" id="{A40339E3-2BC2-4DF1-B88F-7DF041C1FD3A}"/>
              </a:ext>
            </a:extLst>
          </p:cNvPr>
          <p:cNvSpPr>
            <a:spLocks noGrp="1"/>
          </p:cNvSpPr>
          <p:nvPr>
            <p:ph type="body" sz="quarter" idx="23"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30" name="Text Placeholder 29">
            <a:extLst>
              <a:ext uri="{FF2B5EF4-FFF2-40B4-BE49-F238E27FC236}">
                <a16:creationId xmlns:a16="http://schemas.microsoft.com/office/drawing/2014/main" id="{AAF70255-159E-4A2A-9499-827B8744C601}"/>
              </a:ext>
            </a:extLst>
          </p:cNvPr>
          <p:cNvSpPr>
            <a:spLocks noGrp="1"/>
          </p:cNvSpPr>
          <p:nvPr>
            <p:ph type="body" sz="quarter" idx="24"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6" name="Text Placeholder 5">
            <a:extLst>
              <a:ext uri="{FF2B5EF4-FFF2-40B4-BE49-F238E27FC236}">
                <a16:creationId xmlns:a16="http://schemas.microsoft.com/office/drawing/2014/main" id="{49CA893B-E6B7-B8EF-95BC-43DF61BAD720}"/>
              </a:ext>
            </a:extLst>
          </p:cNvPr>
          <p:cNvSpPr txBox="1">
            <a:spLocks/>
          </p:cNvSpPr>
          <p:nvPr/>
        </p:nvSpPr>
        <p:spPr bwMode="white">
          <a:xfrm>
            <a:off x="2714281" y="5367438"/>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7" name="Picture 16">
            <a:extLst>
              <a:ext uri="{FF2B5EF4-FFF2-40B4-BE49-F238E27FC236}">
                <a16:creationId xmlns:a16="http://schemas.microsoft.com/office/drawing/2014/main" id="{9BDA1BC6-57D4-AB05-9DAA-6A724E33FF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 name="Text Placeholder 5">
            <a:extLst>
              <a:ext uri="{FF2B5EF4-FFF2-40B4-BE49-F238E27FC236}">
                <a16:creationId xmlns:a16="http://schemas.microsoft.com/office/drawing/2014/main" id="{7E7DBE68-C9B2-5E04-9759-B580B9B9B6F9}"/>
              </a:ext>
            </a:extLst>
          </p:cNvPr>
          <p:cNvSpPr txBox="1">
            <a:spLocks/>
          </p:cNvSpPr>
          <p:nvPr/>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42036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C1C9B50E-D894-5741-84C2-91225D19B5B3}" type="slidenum">
              <a:rPr lang="en-US" smtClean="0"/>
              <a:t>‹#›</a:t>
            </a:fld>
            <a:endParaRPr lang="en-US"/>
          </a:p>
        </p:txBody>
      </p:sp>
    </p:spTree>
    <p:extLst>
      <p:ext uri="{BB962C8B-B14F-4D97-AF65-F5344CB8AC3E}">
        <p14:creationId xmlns:p14="http://schemas.microsoft.com/office/powerpoint/2010/main" val="18850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ntents 1">
    <p:bg>
      <p:bgPr>
        <a:gradFill flip="none" rotWithShape="1">
          <a:gsLst>
            <a:gs pos="38000">
              <a:schemeClr val="accent1"/>
            </a:gs>
            <a:gs pos="0">
              <a:schemeClr val="accent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10801350" cy="664797"/>
          </a:xfrm>
        </p:spPr>
        <p:txBody>
          <a:bodyPr vert="horz" wrap="square" lIns="0" tIns="0" rIns="0" bIns="0" rtlCol="0" anchor="t">
            <a:spAutoFit/>
          </a:bodyPr>
          <a:lstStyle>
            <a:lvl1pPr>
              <a:defRPr lang="en-AU" sz="5400" spc="0" baseline="0" dirty="0">
                <a:solidFill>
                  <a:schemeClr val="bg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bg1"/>
                </a:solidFill>
              </a:defRPr>
            </a:lvl1pPr>
          </a:lstStyle>
          <a:p>
            <a:fld id="{C1C9B50E-D894-5741-84C2-91225D19B5B3}" type="slidenum">
              <a:rPr lang="en-US" smtClean="0"/>
              <a:t>‹#›</a:t>
            </a:fld>
            <a:endParaRPr lang="en-US"/>
          </a:p>
        </p:txBody>
      </p:sp>
      <p:sp>
        <p:nvSpPr>
          <p:cNvPr id="14" name="Content Placeholder 12">
            <a:extLst>
              <a:ext uri="{FF2B5EF4-FFF2-40B4-BE49-F238E27FC236}">
                <a16:creationId xmlns:a16="http://schemas.microsoft.com/office/drawing/2014/main" id="{16D860FF-5915-48B3-96B5-BDDDACDE2D92}"/>
              </a:ext>
            </a:extLst>
          </p:cNvPr>
          <p:cNvSpPr>
            <a:spLocks noGrp="1"/>
          </p:cNvSpPr>
          <p:nvPr>
            <p:ph sz="quarter" idx="12" hasCustomPrompt="1"/>
          </p:nvPr>
        </p:nvSpPr>
        <p:spPr>
          <a:xfrm>
            <a:off x="68847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17" name="Text Placeholder 15">
            <a:extLst>
              <a:ext uri="{FF2B5EF4-FFF2-40B4-BE49-F238E27FC236}">
                <a16:creationId xmlns:a16="http://schemas.microsoft.com/office/drawing/2014/main" id="{F52728D9-330E-4A47-BE87-2C464601F5D4}"/>
              </a:ext>
            </a:extLst>
          </p:cNvPr>
          <p:cNvSpPr>
            <a:spLocks noGrp="1"/>
          </p:cNvSpPr>
          <p:nvPr>
            <p:ph type="body" sz="quarter" idx="13" hasCustomPrompt="1"/>
          </p:nvPr>
        </p:nvSpPr>
        <p:spPr>
          <a:xfrm>
            <a:off x="112060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19" name="Text Placeholder 15">
            <a:extLst>
              <a:ext uri="{FF2B5EF4-FFF2-40B4-BE49-F238E27FC236}">
                <a16:creationId xmlns:a16="http://schemas.microsoft.com/office/drawing/2014/main" id="{33D519AF-5E53-4F24-9084-2ECF7327DF8B}"/>
              </a:ext>
            </a:extLst>
          </p:cNvPr>
          <p:cNvSpPr>
            <a:spLocks noGrp="1"/>
          </p:cNvSpPr>
          <p:nvPr>
            <p:ph type="body" sz="quarter" idx="14" hasCustomPrompt="1"/>
          </p:nvPr>
        </p:nvSpPr>
        <p:spPr>
          <a:xfrm>
            <a:off x="112060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2" name="Text Placeholder 20">
            <a:extLst>
              <a:ext uri="{FF2B5EF4-FFF2-40B4-BE49-F238E27FC236}">
                <a16:creationId xmlns:a16="http://schemas.microsoft.com/office/drawing/2014/main" id="{6D75C5FE-6A47-48B9-A0B4-91C77A88F005}"/>
              </a:ext>
            </a:extLst>
          </p:cNvPr>
          <p:cNvSpPr>
            <a:spLocks noGrp="1"/>
          </p:cNvSpPr>
          <p:nvPr>
            <p:ph type="body" sz="quarter" idx="15" hasCustomPrompt="1"/>
          </p:nvPr>
        </p:nvSpPr>
        <p:spPr>
          <a:xfrm>
            <a:off x="114187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3" name="Content Placeholder 12">
            <a:extLst>
              <a:ext uri="{FF2B5EF4-FFF2-40B4-BE49-F238E27FC236}">
                <a16:creationId xmlns:a16="http://schemas.microsoft.com/office/drawing/2014/main" id="{33D7B8C2-1ACD-4312-8BB3-841697FC26BA}"/>
              </a:ext>
            </a:extLst>
          </p:cNvPr>
          <p:cNvSpPr>
            <a:spLocks noGrp="1"/>
          </p:cNvSpPr>
          <p:nvPr>
            <p:ph sz="quarter" idx="16" hasCustomPrompt="1"/>
          </p:nvPr>
        </p:nvSpPr>
        <p:spPr>
          <a:xfrm>
            <a:off x="4559418"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4" name="Text Placeholder 15">
            <a:extLst>
              <a:ext uri="{FF2B5EF4-FFF2-40B4-BE49-F238E27FC236}">
                <a16:creationId xmlns:a16="http://schemas.microsoft.com/office/drawing/2014/main" id="{67C8792C-10BA-48BD-91FF-8BB0072B6AB5}"/>
              </a:ext>
            </a:extLst>
          </p:cNvPr>
          <p:cNvSpPr>
            <a:spLocks noGrp="1"/>
          </p:cNvSpPr>
          <p:nvPr>
            <p:ph type="body" sz="quarter" idx="17" hasCustomPrompt="1"/>
          </p:nvPr>
        </p:nvSpPr>
        <p:spPr>
          <a:xfrm>
            <a:off x="4980449"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5" name="Text Placeholder 15">
            <a:extLst>
              <a:ext uri="{FF2B5EF4-FFF2-40B4-BE49-F238E27FC236}">
                <a16:creationId xmlns:a16="http://schemas.microsoft.com/office/drawing/2014/main" id="{494265EF-BC1F-4AB5-88E0-D2CC95870C61}"/>
              </a:ext>
            </a:extLst>
          </p:cNvPr>
          <p:cNvSpPr>
            <a:spLocks noGrp="1"/>
          </p:cNvSpPr>
          <p:nvPr>
            <p:ph type="body" sz="quarter" idx="18" hasCustomPrompt="1"/>
          </p:nvPr>
        </p:nvSpPr>
        <p:spPr>
          <a:xfrm>
            <a:off x="4980449"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6" name="Text Placeholder 20">
            <a:extLst>
              <a:ext uri="{FF2B5EF4-FFF2-40B4-BE49-F238E27FC236}">
                <a16:creationId xmlns:a16="http://schemas.microsoft.com/office/drawing/2014/main" id="{DC9F8E9D-A5AE-4007-AFF1-906BE27AA1B1}"/>
              </a:ext>
            </a:extLst>
          </p:cNvPr>
          <p:cNvSpPr>
            <a:spLocks noGrp="1"/>
          </p:cNvSpPr>
          <p:nvPr>
            <p:ph type="body" sz="quarter" idx="19" hasCustomPrompt="1"/>
          </p:nvPr>
        </p:nvSpPr>
        <p:spPr>
          <a:xfrm>
            <a:off x="4980449"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7" name="Content Placeholder 12">
            <a:extLst>
              <a:ext uri="{FF2B5EF4-FFF2-40B4-BE49-F238E27FC236}">
                <a16:creationId xmlns:a16="http://schemas.microsoft.com/office/drawing/2014/main" id="{90AC9C95-FAAF-44D7-AEB3-55A9BA4075C1}"/>
              </a:ext>
            </a:extLst>
          </p:cNvPr>
          <p:cNvSpPr>
            <a:spLocks noGrp="1"/>
          </p:cNvSpPr>
          <p:nvPr>
            <p:ph sz="quarter" idx="20" hasCustomPrompt="1"/>
          </p:nvPr>
        </p:nvSpPr>
        <p:spPr>
          <a:xfrm>
            <a:off x="836562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8" name="Text Placeholder 15">
            <a:extLst>
              <a:ext uri="{FF2B5EF4-FFF2-40B4-BE49-F238E27FC236}">
                <a16:creationId xmlns:a16="http://schemas.microsoft.com/office/drawing/2014/main" id="{C07D5366-0884-4D47-8F5E-DD26E47DD270}"/>
              </a:ext>
            </a:extLst>
          </p:cNvPr>
          <p:cNvSpPr>
            <a:spLocks noGrp="1"/>
          </p:cNvSpPr>
          <p:nvPr>
            <p:ph type="body" sz="quarter" idx="21" hasCustomPrompt="1"/>
          </p:nvPr>
        </p:nvSpPr>
        <p:spPr>
          <a:xfrm>
            <a:off x="879775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9" name="Text Placeholder 15">
            <a:extLst>
              <a:ext uri="{FF2B5EF4-FFF2-40B4-BE49-F238E27FC236}">
                <a16:creationId xmlns:a16="http://schemas.microsoft.com/office/drawing/2014/main" id="{C83CABAB-7230-4828-B1F7-E11FB1176D9A}"/>
              </a:ext>
            </a:extLst>
          </p:cNvPr>
          <p:cNvSpPr>
            <a:spLocks noGrp="1"/>
          </p:cNvSpPr>
          <p:nvPr>
            <p:ph type="body" sz="quarter" idx="22" hasCustomPrompt="1"/>
          </p:nvPr>
        </p:nvSpPr>
        <p:spPr>
          <a:xfrm>
            <a:off x="879775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0" name="Text Placeholder 20">
            <a:extLst>
              <a:ext uri="{FF2B5EF4-FFF2-40B4-BE49-F238E27FC236}">
                <a16:creationId xmlns:a16="http://schemas.microsoft.com/office/drawing/2014/main" id="{0B955060-0E65-456F-85F2-CD9B3DBD9B97}"/>
              </a:ext>
            </a:extLst>
          </p:cNvPr>
          <p:cNvSpPr>
            <a:spLocks noGrp="1"/>
          </p:cNvSpPr>
          <p:nvPr>
            <p:ph type="body" sz="quarter" idx="23" hasCustomPrompt="1"/>
          </p:nvPr>
        </p:nvSpPr>
        <p:spPr>
          <a:xfrm>
            <a:off x="881902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2" name="Content Placeholder 12">
            <a:extLst>
              <a:ext uri="{FF2B5EF4-FFF2-40B4-BE49-F238E27FC236}">
                <a16:creationId xmlns:a16="http://schemas.microsoft.com/office/drawing/2014/main" id="{2A4F6196-3D0F-4BE0-BD3B-C9E36BBF744E}"/>
              </a:ext>
            </a:extLst>
          </p:cNvPr>
          <p:cNvSpPr>
            <a:spLocks noGrp="1"/>
          </p:cNvSpPr>
          <p:nvPr>
            <p:ph sz="quarter" idx="24" hasCustomPrompt="1"/>
          </p:nvPr>
        </p:nvSpPr>
        <p:spPr>
          <a:xfrm>
            <a:off x="68847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3" name="Text Placeholder 15">
            <a:extLst>
              <a:ext uri="{FF2B5EF4-FFF2-40B4-BE49-F238E27FC236}">
                <a16:creationId xmlns:a16="http://schemas.microsoft.com/office/drawing/2014/main" id="{15E2C50B-2DC6-47F9-8D16-3E43EFD224D6}"/>
              </a:ext>
            </a:extLst>
          </p:cNvPr>
          <p:cNvSpPr>
            <a:spLocks noGrp="1"/>
          </p:cNvSpPr>
          <p:nvPr>
            <p:ph type="body" sz="quarter" idx="25" hasCustomPrompt="1"/>
          </p:nvPr>
        </p:nvSpPr>
        <p:spPr>
          <a:xfrm>
            <a:off x="112060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4" name="Text Placeholder 15">
            <a:extLst>
              <a:ext uri="{FF2B5EF4-FFF2-40B4-BE49-F238E27FC236}">
                <a16:creationId xmlns:a16="http://schemas.microsoft.com/office/drawing/2014/main" id="{D86CC074-C4DF-413B-ACFC-9E921389EBFD}"/>
              </a:ext>
            </a:extLst>
          </p:cNvPr>
          <p:cNvSpPr>
            <a:spLocks noGrp="1"/>
          </p:cNvSpPr>
          <p:nvPr>
            <p:ph type="body" sz="quarter" idx="26" hasCustomPrompt="1"/>
          </p:nvPr>
        </p:nvSpPr>
        <p:spPr>
          <a:xfrm>
            <a:off x="112060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5" name="Text Placeholder 20">
            <a:extLst>
              <a:ext uri="{FF2B5EF4-FFF2-40B4-BE49-F238E27FC236}">
                <a16:creationId xmlns:a16="http://schemas.microsoft.com/office/drawing/2014/main" id="{4DD3C6CB-D673-40EE-8AC2-EA848771B039}"/>
              </a:ext>
            </a:extLst>
          </p:cNvPr>
          <p:cNvSpPr>
            <a:spLocks noGrp="1"/>
          </p:cNvSpPr>
          <p:nvPr>
            <p:ph type="body" sz="quarter" idx="27" hasCustomPrompt="1"/>
          </p:nvPr>
        </p:nvSpPr>
        <p:spPr>
          <a:xfrm>
            <a:off x="114187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6" name="Content Placeholder 12">
            <a:extLst>
              <a:ext uri="{FF2B5EF4-FFF2-40B4-BE49-F238E27FC236}">
                <a16:creationId xmlns:a16="http://schemas.microsoft.com/office/drawing/2014/main" id="{E5BA1771-59AA-4B95-84C2-A2C23AE5557A}"/>
              </a:ext>
            </a:extLst>
          </p:cNvPr>
          <p:cNvSpPr>
            <a:spLocks noGrp="1"/>
          </p:cNvSpPr>
          <p:nvPr>
            <p:ph sz="quarter" idx="28" hasCustomPrompt="1"/>
          </p:nvPr>
        </p:nvSpPr>
        <p:spPr>
          <a:xfrm>
            <a:off x="4559418"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7" name="Text Placeholder 15">
            <a:extLst>
              <a:ext uri="{FF2B5EF4-FFF2-40B4-BE49-F238E27FC236}">
                <a16:creationId xmlns:a16="http://schemas.microsoft.com/office/drawing/2014/main" id="{3FC25C93-61F9-4858-8D53-31D7E13980FE}"/>
              </a:ext>
            </a:extLst>
          </p:cNvPr>
          <p:cNvSpPr>
            <a:spLocks noGrp="1"/>
          </p:cNvSpPr>
          <p:nvPr>
            <p:ph type="body" sz="quarter" idx="29" hasCustomPrompt="1"/>
          </p:nvPr>
        </p:nvSpPr>
        <p:spPr>
          <a:xfrm>
            <a:off x="4980449"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8" name="Text Placeholder 15">
            <a:extLst>
              <a:ext uri="{FF2B5EF4-FFF2-40B4-BE49-F238E27FC236}">
                <a16:creationId xmlns:a16="http://schemas.microsoft.com/office/drawing/2014/main" id="{7458C094-0FA6-4661-80B1-A1C24EF0BBEE}"/>
              </a:ext>
            </a:extLst>
          </p:cNvPr>
          <p:cNvSpPr>
            <a:spLocks noGrp="1"/>
          </p:cNvSpPr>
          <p:nvPr>
            <p:ph type="body" sz="quarter" idx="30" hasCustomPrompt="1"/>
          </p:nvPr>
        </p:nvSpPr>
        <p:spPr>
          <a:xfrm>
            <a:off x="4980449"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9" name="Text Placeholder 20">
            <a:extLst>
              <a:ext uri="{FF2B5EF4-FFF2-40B4-BE49-F238E27FC236}">
                <a16:creationId xmlns:a16="http://schemas.microsoft.com/office/drawing/2014/main" id="{33782FA8-9B6E-4664-B875-77934A49171A}"/>
              </a:ext>
            </a:extLst>
          </p:cNvPr>
          <p:cNvSpPr>
            <a:spLocks noGrp="1"/>
          </p:cNvSpPr>
          <p:nvPr>
            <p:ph type="body" sz="quarter" idx="31" hasCustomPrompt="1"/>
          </p:nvPr>
        </p:nvSpPr>
        <p:spPr>
          <a:xfrm>
            <a:off x="4980449"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0" name="Content Placeholder 12">
            <a:extLst>
              <a:ext uri="{FF2B5EF4-FFF2-40B4-BE49-F238E27FC236}">
                <a16:creationId xmlns:a16="http://schemas.microsoft.com/office/drawing/2014/main" id="{43ED1C2D-FB28-4009-ABB2-35B70129FE4D}"/>
              </a:ext>
            </a:extLst>
          </p:cNvPr>
          <p:cNvSpPr>
            <a:spLocks noGrp="1"/>
          </p:cNvSpPr>
          <p:nvPr>
            <p:ph sz="quarter" idx="32" hasCustomPrompt="1"/>
          </p:nvPr>
        </p:nvSpPr>
        <p:spPr>
          <a:xfrm>
            <a:off x="836562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1" name="Text Placeholder 15">
            <a:extLst>
              <a:ext uri="{FF2B5EF4-FFF2-40B4-BE49-F238E27FC236}">
                <a16:creationId xmlns:a16="http://schemas.microsoft.com/office/drawing/2014/main" id="{571D6157-5171-4A88-B293-E5785627E679}"/>
              </a:ext>
            </a:extLst>
          </p:cNvPr>
          <p:cNvSpPr>
            <a:spLocks noGrp="1"/>
          </p:cNvSpPr>
          <p:nvPr>
            <p:ph type="body" sz="quarter" idx="33" hasCustomPrompt="1"/>
          </p:nvPr>
        </p:nvSpPr>
        <p:spPr>
          <a:xfrm>
            <a:off x="879775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2" name="Text Placeholder 15">
            <a:extLst>
              <a:ext uri="{FF2B5EF4-FFF2-40B4-BE49-F238E27FC236}">
                <a16:creationId xmlns:a16="http://schemas.microsoft.com/office/drawing/2014/main" id="{1A0723DC-167A-473B-8982-DB2CD67B7878}"/>
              </a:ext>
            </a:extLst>
          </p:cNvPr>
          <p:cNvSpPr>
            <a:spLocks noGrp="1"/>
          </p:cNvSpPr>
          <p:nvPr>
            <p:ph type="body" sz="quarter" idx="34" hasCustomPrompt="1"/>
          </p:nvPr>
        </p:nvSpPr>
        <p:spPr>
          <a:xfrm>
            <a:off x="879775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3" name="Text Placeholder 20">
            <a:extLst>
              <a:ext uri="{FF2B5EF4-FFF2-40B4-BE49-F238E27FC236}">
                <a16:creationId xmlns:a16="http://schemas.microsoft.com/office/drawing/2014/main" id="{2FD5A5C2-3945-4278-8171-1CFA062D76CD}"/>
              </a:ext>
            </a:extLst>
          </p:cNvPr>
          <p:cNvSpPr>
            <a:spLocks noGrp="1"/>
          </p:cNvSpPr>
          <p:nvPr>
            <p:ph type="body" sz="quarter" idx="35" hasCustomPrompt="1"/>
          </p:nvPr>
        </p:nvSpPr>
        <p:spPr>
          <a:xfrm>
            <a:off x="881902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4" name="Content Placeholder 12">
            <a:extLst>
              <a:ext uri="{FF2B5EF4-FFF2-40B4-BE49-F238E27FC236}">
                <a16:creationId xmlns:a16="http://schemas.microsoft.com/office/drawing/2014/main" id="{3D7C1F14-FF83-4A5C-8785-0569A6264661}"/>
              </a:ext>
            </a:extLst>
          </p:cNvPr>
          <p:cNvSpPr>
            <a:spLocks noGrp="1"/>
          </p:cNvSpPr>
          <p:nvPr>
            <p:ph sz="quarter" idx="36" hasCustomPrompt="1"/>
          </p:nvPr>
        </p:nvSpPr>
        <p:spPr>
          <a:xfrm>
            <a:off x="68847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5" name="Text Placeholder 15">
            <a:extLst>
              <a:ext uri="{FF2B5EF4-FFF2-40B4-BE49-F238E27FC236}">
                <a16:creationId xmlns:a16="http://schemas.microsoft.com/office/drawing/2014/main" id="{FBE7A19C-BA51-4BB3-A97B-787DA18F4333}"/>
              </a:ext>
            </a:extLst>
          </p:cNvPr>
          <p:cNvSpPr>
            <a:spLocks noGrp="1"/>
          </p:cNvSpPr>
          <p:nvPr>
            <p:ph type="body" sz="quarter" idx="37" hasCustomPrompt="1"/>
          </p:nvPr>
        </p:nvSpPr>
        <p:spPr>
          <a:xfrm>
            <a:off x="112060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6" name="Text Placeholder 15">
            <a:extLst>
              <a:ext uri="{FF2B5EF4-FFF2-40B4-BE49-F238E27FC236}">
                <a16:creationId xmlns:a16="http://schemas.microsoft.com/office/drawing/2014/main" id="{8EFD3BF2-E5BF-4460-A89A-9CBD1D82AA56}"/>
              </a:ext>
            </a:extLst>
          </p:cNvPr>
          <p:cNvSpPr>
            <a:spLocks noGrp="1"/>
          </p:cNvSpPr>
          <p:nvPr>
            <p:ph type="body" sz="quarter" idx="38" hasCustomPrompt="1"/>
          </p:nvPr>
        </p:nvSpPr>
        <p:spPr>
          <a:xfrm>
            <a:off x="112060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8" name="Content Placeholder 12">
            <a:extLst>
              <a:ext uri="{FF2B5EF4-FFF2-40B4-BE49-F238E27FC236}">
                <a16:creationId xmlns:a16="http://schemas.microsoft.com/office/drawing/2014/main" id="{8B09213D-B0C4-4971-AFC3-14487E606D83}"/>
              </a:ext>
            </a:extLst>
          </p:cNvPr>
          <p:cNvSpPr>
            <a:spLocks noGrp="1"/>
          </p:cNvSpPr>
          <p:nvPr>
            <p:ph sz="quarter" idx="40" hasCustomPrompt="1"/>
          </p:nvPr>
        </p:nvSpPr>
        <p:spPr>
          <a:xfrm>
            <a:off x="4559418"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9" name="Text Placeholder 15">
            <a:extLst>
              <a:ext uri="{FF2B5EF4-FFF2-40B4-BE49-F238E27FC236}">
                <a16:creationId xmlns:a16="http://schemas.microsoft.com/office/drawing/2014/main" id="{B7C446BC-D372-4F4C-8AEC-4B7E9BBE6764}"/>
              </a:ext>
            </a:extLst>
          </p:cNvPr>
          <p:cNvSpPr>
            <a:spLocks noGrp="1"/>
          </p:cNvSpPr>
          <p:nvPr>
            <p:ph type="body" sz="quarter" idx="41" hasCustomPrompt="1"/>
          </p:nvPr>
        </p:nvSpPr>
        <p:spPr>
          <a:xfrm>
            <a:off x="4980449"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0" name="Text Placeholder 15">
            <a:extLst>
              <a:ext uri="{FF2B5EF4-FFF2-40B4-BE49-F238E27FC236}">
                <a16:creationId xmlns:a16="http://schemas.microsoft.com/office/drawing/2014/main" id="{379728B0-640A-4AEB-A53D-B96E74DEDBFC}"/>
              </a:ext>
            </a:extLst>
          </p:cNvPr>
          <p:cNvSpPr>
            <a:spLocks noGrp="1"/>
          </p:cNvSpPr>
          <p:nvPr>
            <p:ph type="body" sz="quarter" idx="42" hasCustomPrompt="1"/>
          </p:nvPr>
        </p:nvSpPr>
        <p:spPr>
          <a:xfrm>
            <a:off x="4980449"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52" name="Content Placeholder 12">
            <a:extLst>
              <a:ext uri="{FF2B5EF4-FFF2-40B4-BE49-F238E27FC236}">
                <a16:creationId xmlns:a16="http://schemas.microsoft.com/office/drawing/2014/main" id="{2316115E-183D-401B-8D79-7D52C71BE5BB}"/>
              </a:ext>
            </a:extLst>
          </p:cNvPr>
          <p:cNvSpPr>
            <a:spLocks noGrp="1"/>
          </p:cNvSpPr>
          <p:nvPr>
            <p:ph sz="quarter" idx="44" hasCustomPrompt="1"/>
          </p:nvPr>
        </p:nvSpPr>
        <p:spPr>
          <a:xfrm>
            <a:off x="836562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53" name="Text Placeholder 15">
            <a:extLst>
              <a:ext uri="{FF2B5EF4-FFF2-40B4-BE49-F238E27FC236}">
                <a16:creationId xmlns:a16="http://schemas.microsoft.com/office/drawing/2014/main" id="{5106E342-47D6-4C57-9118-A96CCCEB4E0E}"/>
              </a:ext>
            </a:extLst>
          </p:cNvPr>
          <p:cNvSpPr>
            <a:spLocks noGrp="1"/>
          </p:cNvSpPr>
          <p:nvPr>
            <p:ph type="body" sz="quarter" idx="45" hasCustomPrompt="1"/>
          </p:nvPr>
        </p:nvSpPr>
        <p:spPr>
          <a:xfrm>
            <a:off x="879775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4" name="Text Placeholder 15">
            <a:extLst>
              <a:ext uri="{FF2B5EF4-FFF2-40B4-BE49-F238E27FC236}">
                <a16:creationId xmlns:a16="http://schemas.microsoft.com/office/drawing/2014/main" id="{5CDB8DBC-A756-4D95-B21B-BDFC207DBDC0}"/>
              </a:ext>
            </a:extLst>
          </p:cNvPr>
          <p:cNvSpPr>
            <a:spLocks noGrp="1"/>
          </p:cNvSpPr>
          <p:nvPr>
            <p:ph type="body" sz="quarter" idx="46" hasCustomPrompt="1"/>
          </p:nvPr>
        </p:nvSpPr>
        <p:spPr>
          <a:xfrm>
            <a:off x="879775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pic>
        <p:nvPicPr>
          <p:cNvPr id="51" name="Picture 50">
            <a:extLst>
              <a:ext uri="{FF2B5EF4-FFF2-40B4-BE49-F238E27FC236}">
                <a16:creationId xmlns:a16="http://schemas.microsoft.com/office/drawing/2014/main" id="{D7182E29-C7AC-013C-C6C7-4BBA4EF83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2536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C1C9B50E-D894-5741-84C2-91225D19B5B3}" type="slidenum">
              <a:rPr lang="en-US" smtClean="0"/>
              <a:t>‹#›</a:t>
            </a:fld>
            <a:endParaRPr lang="en-US"/>
          </a:p>
        </p:txBody>
      </p:sp>
      <p:pic>
        <p:nvPicPr>
          <p:cNvPr id="6" name="Picture 5">
            <a:extLst>
              <a:ext uri="{FF2B5EF4-FFF2-40B4-BE49-F238E27FC236}">
                <a16:creationId xmlns:a16="http://schemas.microsoft.com/office/drawing/2014/main" id="{7103EC6B-DCAC-6CBC-8ED2-C5FC949EF8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652708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s 2">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CEE259B-5A66-48E0-9302-42413213AC23}"/>
              </a:ext>
            </a:extLst>
          </p:cNvPr>
          <p:cNvSpPr/>
          <p:nvPr/>
        </p:nvSpPr>
        <p:spPr>
          <a:xfrm>
            <a:off x="0" y="1"/>
            <a:ext cx="50504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3384550" cy="664797"/>
          </a:xfrm>
        </p:spPr>
        <p:txBody>
          <a:bodyPr vert="horz" wrap="square" lIns="0" tIns="0" rIns="0" bIns="0" rtlCol="0" anchor="t">
            <a:spAutoFit/>
          </a:bodyPr>
          <a:lstStyle>
            <a:lvl1pPr>
              <a:defRPr lang="en-AU" sz="5400" spc="0" baseline="0" dirty="0">
                <a:solidFill>
                  <a:schemeClr val="accent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tx1"/>
                </a:solidFill>
              </a:defRPr>
            </a:lvl1pPr>
          </a:lstStyle>
          <a:p>
            <a:endParaRPr lang="en-US"/>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tx1"/>
                </a:solidFill>
              </a:defRPr>
            </a:lvl1pPr>
          </a:lstStyle>
          <a:p>
            <a:fld id="{C1C9B50E-D894-5741-84C2-91225D19B5B3}" type="slidenum">
              <a:rPr lang="en-US" smtClean="0"/>
              <a:t>‹#›</a:t>
            </a:fld>
            <a:endParaRPr lang="en-US"/>
          </a:p>
        </p:txBody>
      </p:sp>
      <p:sp>
        <p:nvSpPr>
          <p:cNvPr id="6" name="Table Placeholder 5">
            <a:extLst>
              <a:ext uri="{FF2B5EF4-FFF2-40B4-BE49-F238E27FC236}">
                <a16:creationId xmlns:a16="http://schemas.microsoft.com/office/drawing/2014/main" id="{1D5125DE-EAB9-47E1-BC95-9200E9193715}"/>
              </a:ext>
            </a:extLst>
          </p:cNvPr>
          <p:cNvSpPr>
            <a:spLocks noGrp="1"/>
          </p:cNvSpPr>
          <p:nvPr>
            <p:ph type="tbl" sz="quarter" idx="12"/>
          </p:nvPr>
        </p:nvSpPr>
        <p:spPr>
          <a:xfrm>
            <a:off x="6096000" y="1557338"/>
            <a:ext cx="5400675" cy="4751387"/>
          </a:xfrm>
          <a:prstGeom prst="rect">
            <a:avLst/>
          </a:prstGeom>
        </p:spPr>
        <p:txBody>
          <a:bodyPr/>
          <a:lstStyle/>
          <a:p>
            <a:r>
              <a:rPr lang="en-GB"/>
              <a:t>Click icon to add table</a:t>
            </a:r>
            <a:endParaRPr lang="en-AU"/>
          </a:p>
        </p:txBody>
      </p:sp>
      <p:pic>
        <p:nvPicPr>
          <p:cNvPr id="8" name="Picture 7">
            <a:extLst>
              <a:ext uri="{FF2B5EF4-FFF2-40B4-BE49-F238E27FC236}">
                <a16:creationId xmlns:a16="http://schemas.microsoft.com/office/drawing/2014/main" id="{CC6BD600-58DD-3483-3A7A-7A4FC44325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1213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1">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778" y="1557338"/>
            <a:ext cx="647613" cy="498598"/>
          </a:xfrm>
          <a:noFill/>
        </p:spPr>
        <p:txBody>
          <a:bodyPr wrap="none" lIns="0" tIns="0" rIns="0" bIns="0" rtlCol="0">
            <a:spAutoFit/>
          </a:bodyPr>
          <a:lstStyle>
            <a:lvl1pPr>
              <a:defRPr lang="en-AU" sz="3600" spc="0" baseline="0" dirty="0">
                <a:solidFill>
                  <a:schemeClr val="tx2"/>
                </a:solidFill>
                <a:latin typeface="Gotham Medium" panose="02000604030000020004" pitchFamily="50" charset="0"/>
                <a:ea typeface="+mn-ea"/>
                <a:cs typeface="+mn-cs"/>
              </a:defRPr>
            </a:lvl1pPr>
          </a:lstStyle>
          <a:p>
            <a:pPr marL="0" lvl="0" algn="r"/>
            <a:r>
              <a:rPr lang="en-US" dirty="0"/>
              <a:t>##</a:t>
            </a:r>
            <a:endParaRPr lang="en-AU" dirty="0"/>
          </a:p>
        </p:txBody>
      </p:sp>
      <p:sp>
        <p:nvSpPr>
          <p:cNvPr id="16" name="Freeform: Shape 15">
            <a:extLst>
              <a:ext uri="{FF2B5EF4-FFF2-40B4-BE49-F238E27FC236}">
                <a16:creationId xmlns:a16="http://schemas.microsoft.com/office/drawing/2014/main" id="{CF4EAA35-7624-467A-AA0C-E7DE247BC9C7}"/>
              </a:ext>
            </a:extLst>
          </p:cNvPr>
          <p:cNvSpPr/>
          <p:nvPr/>
        </p:nvSpPr>
        <p:spPr>
          <a:xfrm>
            <a:off x="-1" y="3748429"/>
            <a:ext cx="12200354" cy="3109571"/>
          </a:xfrm>
          <a:custGeom>
            <a:avLst/>
            <a:gdLst>
              <a:gd name="connsiteX0" fmla="*/ 0 w 12200354"/>
              <a:gd name="connsiteY0" fmla="*/ 203868 h 3109571"/>
              <a:gd name="connsiteX1" fmla="*/ 11945 w 12200354"/>
              <a:gd name="connsiteY1" fmla="*/ 427414 h 3109571"/>
              <a:gd name="connsiteX2" fmla="*/ 2547169 w 12200354"/>
              <a:gd name="connsiteY2" fmla="*/ 3109399 h 3109571"/>
              <a:gd name="connsiteX3" fmla="*/ 2707755 w 12200354"/>
              <a:gd name="connsiteY3" fmla="*/ 3109399 h 3109571"/>
              <a:gd name="connsiteX4" fmla="*/ 2707755 w 12200354"/>
              <a:gd name="connsiteY4" fmla="*/ 3109571 h 3109571"/>
              <a:gd name="connsiteX5" fmla="*/ 0 w 12200354"/>
              <a:gd name="connsiteY5" fmla="*/ 3109571 h 3109571"/>
              <a:gd name="connsiteX6" fmla="*/ 12199992 w 12200354"/>
              <a:gd name="connsiteY6" fmla="*/ 0 h 3109571"/>
              <a:gd name="connsiteX7" fmla="*/ 12200354 w 12200354"/>
              <a:gd name="connsiteY7" fmla="*/ 0 h 3109571"/>
              <a:gd name="connsiteX8" fmla="*/ 12200354 w 12200354"/>
              <a:gd name="connsiteY8" fmla="*/ 3109571 h 3109571"/>
              <a:gd name="connsiteX9" fmla="*/ 9492599 w 12200354"/>
              <a:gd name="connsiteY9" fmla="*/ 3109571 h 3109571"/>
              <a:gd name="connsiteX10" fmla="*/ 9492599 w 12200354"/>
              <a:gd name="connsiteY10" fmla="*/ 3109399 h 3109571"/>
              <a:gd name="connsiteX11" fmla="*/ 12199992 w 12200354"/>
              <a:gd name="connsiteY11" fmla="*/ 3109399 h 3109571"/>
              <a:gd name="connsiteX12" fmla="*/ 10882585 w 12200354"/>
              <a:gd name="connsiteY12" fmla="*/ 2689921 h 3109571"/>
              <a:gd name="connsiteX13" fmla="*/ 9954919 w 12200354"/>
              <a:gd name="connsiteY13" fmla="*/ 2853835 h 3109571"/>
              <a:gd name="connsiteX14" fmla="*/ 10955864 w 12200354"/>
              <a:gd name="connsiteY14" fmla="*/ 2008077 h 3109571"/>
              <a:gd name="connsiteX15" fmla="*/ 12199992 w 12200354"/>
              <a:gd name="connsiteY15" fmla="*/ 1975802 h 310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0354" h="3109571">
                <a:moveTo>
                  <a:pt x="0" y="203868"/>
                </a:moveTo>
                <a:lnTo>
                  <a:pt x="11945" y="427414"/>
                </a:lnTo>
                <a:cubicBezTo>
                  <a:pt x="134227" y="1577204"/>
                  <a:pt x="1155955" y="2686070"/>
                  <a:pt x="2547169" y="3109399"/>
                </a:cubicBezTo>
                <a:lnTo>
                  <a:pt x="2707755" y="3109399"/>
                </a:lnTo>
                <a:lnTo>
                  <a:pt x="2707755" y="3109571"/>
                </a:lnTo>
                <a:lnTo>
                  <a:pt x="0" y="3109571"/>
                </a:lnTo>
                <a:close/>
                <a:moveTo>
                  <a:pt x="12199992" y="0"/>
                </a:moveTo>
                <a:lnTo>
                  <a:pt x="12200354" y="0"/>
                </a:lnTo>
                <a:lnTo>
                  <a:pt x="12200354" y="3109571"/>
                </a:lnTo>
                <a:lnTo>
                  <a:pt x="9492599" y="3109571"/>
                </a:lnTo>
                <a:lnTo>
                  <a:pt x="9492599" y="3109399"/>
                </a:lnTo>
                <a:lnTo>
                  <a:pt x="12199992" y="3109399"/>
                </a:lnTo>
                <a:cubicBezTo>
                  <a:pt x="11894797" y="3067888"/>
                  <a:pt x="11363064" y="2835363"/>
                  <a:pt x="10882585" y="2689921"/>
                </a:cubicBezTo>
                <a:cubicBezTo>
                  <a:pt x="10337759" y="2524687"/>
                  <a:pt x="10216776" y="2633084"/>
                  <a:pt x="9954919" y="2853835"/>
                </a:cubicBezTo>
                <a:cubicBezTo>
                  <a:pt x="10012263" y="2785427"/>
                  <a:pt x="10640823" y="2173819"/>
                  <a:pt x="10955864" y="2008077"/>
                </a:cubicBezTo>
                <a:cubicBezTo>
                  <a:pt x="11572550" y="1683293"/>
                  <a:pt x="12159598" y="1961999"/>
                  <a:pt x="12199992" y="1975802"/>
                </a:cubicBezTo>
                <a:close/>
              </a:path>
            </a:pathLst>
          </a:custGeom>
          <a:gradFill>
            <a:gsLst>
              <a:gs pos="82000">
                <a:schemeClr val="accent1"/>
              </a:gs>
              <a:gs pos="0">
                <a:schemeClr val="accent2"/>
              </a:gs>
            </a:gsLst>
            <a:lin ang="16200000" scaled="1"/>
          </a:gradFill>
          <a:ln w="14480" cap="flat">
            <a:noFill/>
            <a:prstDash val="solid"/>
            <a:miter/>
          </a:ln>
        </p:spPr>
        <p:txBody>
          <a:bodyPr wrap="square" rtlCol="0" anchor="ctr">
            <a:noAutofit/>
          </a:bodyPr>
          <a:lstStyle/>
          <a:p>
            <a:endParaRPr lang="en-US"/>
          </a:p>
        </p:txBody>
      </p:sp>
      <p:sp>
        <p:nvSpPr>
          <p:cNvPr id="19" name="Text Placeholder 6">
            <a:extLst>
              <a:ext uri="{FF2B5EF4-FFF2-40B4-BE49-F238E27FC236}">
                <a16:creationId xmlns:a16="http://schemas.microsoft.com/office/drawing/2014/main" id="{CE23A13F-B496-456B-9B43-0A8D71E8485A}"/>
              </a:ext>
            </a:extLst>
          </p:cNvPr>
          <p:cNvSpPr>
            <a:spLocks noGrp="1"/>
          </p:cNvSpPr>
          <p:nvPr>
            <p:ph type="body" sz="quarter" idx="10" hasCustomPrompt="1"/>
          </p:nvPr>
        </p:nvSpPr>
        <p:spPr>
          <a:xfrm>
            <a:off x="2798490" y="2060848"/>
            <a:ext cx="2804901" cy="1495794"/>
          </a:xfrm>
          <a:prstGeom prst="rect">
            <a:avLst/>
          </a:prstGeom>
          <a:noFill/>
        </p:spPr>
        <p:txBody>
          <a:bodyPr wrap="square" lIns="0" tIns="0" rIns="0" bIns="0" rtlCol="0">
            <a:spAutoFit/>
          </a:bodyPr>
          <a:lstStyle>
            <a:lvl1pPr algn="r">
              <a:lnSpc>
                <a:spcPct val="80000"/>
              </a:lnSpc>
              <a:spcBef>
                <a:spcPts val="0"/>
              </a:spcBef>
              <a:spcAft>
                <a:spcPts val="0"/>
              </a:spcAft>
              <a:defRPr lang="en-US" sz="5400" b="0" spc="0" baseline="0" dirty="0" smtClean="0">
                <a:latin typeface="+mj-lt"/>
              </a:defRPr>
            </a:lvl1pPr>
          </a:lstStyle>
          <a:p>
            <a:pPr lvl="0" algn="r">
              <a:lnSpc>
                <a:spcPct val="90000"/>
              </a:lnSpc>
            </a:pPr>
            <a:r>
              <a:rPr lang="en-US" dirty="0"/>
              <a:t>Divider slide</a:t>
            </a:r>
          </a:p>
        </p:txBody>
      </p:sp>
      <p:cxnSp>
        <p:nvCxnSpPr>
          <p:cNvPr id="20" name="Straight Connector 19">
            <a:extLst>
              <a:ext uri="{FF2B5EF4-FFF2-40B4-BE49-F238E27FC236}">
                <a16:creationId xmlns:a16="http://schemas.microsoft.com/office/drawing/2014/main" id="{192B8BD1-AB9B-4185-BA75-587A559ADF7D}"/>
              </a:ext>
            </a:extLst>
          </p:cNvPr>
          <p:cNvCxnSpPr>
            <a:cxnSpLocks/>
          </p:cNvCxnSpPr>
          <p:nvPr/>
        </p:nvCxnSpPr>
        <p:spPr>
          <a:xfrm>
            <a:off x="5903913" y="1541934"/>
            <a:ext cx="0" cy="3960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 Placeholder 21">
            <a:extLst>
              <a:ext uri="{FF2B5EF4-FFF2-40B4-BE49-F238E27FC236}">
                <a16:creationId xmlns:a16="http://schemas.microsoft.com/office/drawing/2014/main" id="{64075AFB-4FF9-45DE-BEAC-0FE3DB14EFB1}"/>
              </a:ext>
            </a:extLst>
          </p:cNvPr>
          <p:cNvSpPr>
            <a:spLocks noGrp="1"/>
          </p:cNvSpPr>
          <p:nvPr>
            <p:ph type="body" sz="quarter" idx="13" hasCustomPrompt="1"/>
          </p:nvPr>
        </p:nvSpPr>
        <p:spPr>
          <a:xfrm>
            <a:off x="6127998" y="4209712"/>
            <a:ext cx="2102991" cy="1292662"/>
          </a:xfrm>
          <a:noFill/>
        </p:spPr>
        <p:txBody>
          <a:bodyPr wrap="square" lIns="0" tIns="0" rIns="0" bIns="0" rtlCol="0" anchor="b" anchorCtr="0">
            <a:spAutoFit/>
          </a:bodyPr>
          <a:lstStyle>
            <a:lvl1pPr>
              <a:lnSpc>
                <a:spcPct val="100000"/>
              </a:lnSpc>
              <a:defRPr lang="en-US" sz="1400" b="0" spc="0" baseline="0" smtClean="0"/>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pic>
        <p:nvPicPr>
          <p:cNvPr id="8" name="Picture 7">
            <a:extLst>
              <a:ext uri="{FF2B5EF4-FFF2-40B4-BE49-F238E27FC236}">
                <a16:creationId xmlns:a16="http://schemas.microsoft.com/office/drawing/2014/main" id="{36C9908F-0A19-72D8-626A-E820312739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88265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Divider 2">
    <p:bg>
      <p:bgPr>
        <a:gradFill>
          <a:gsLst>
            <a:gs pos="82000">
              <a:schemeClr val="accent1"/>
            </a:gs>
            <a:gs pos="0">
              <a:schemeClr val="accent2"/>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9576" y="1705365"/>
            <a:ext cx="628377" cy="609398"/>
          </a:xfrm>
          <a:noFill/>
        </p:spPr>
        <p:txBody>
          <a:bodyPr wrap="none" lIns="0" tIns="0" rIns="0" bIns="0" rtlCol="0">
            <a:spAutoFit/>
          </a:bodyPr>
          <a:lstStyle>
            <a:lvl1pPr>
              <a:defRPr lang="en-AU" sz="4400" spc="0" baseline="0" dirty="0">
                <a:solidFill>
                  <a:schemeClr val="bg1">
                    <a:alpha val="54000"/>
                  </a:schemeClr>
                </a:solidFill>
                <a:latin typeface="+mn-lt"/>
                <a:ea typeface="+mn-ea"/>
                <a:cs typeface="+mn-cs"/>
              </a:defRPr>
            </a:lvl1pPr>
          </a:lstStyle>
          <a:p>
            <a:pPr marL="0" lvl="0"/>
            <a:r>
              <a:rPr lang="en-US" dirty="0"/>
              <a:t>##</a:t>
            </a:r>
            <a:endParaRPr lang="en-AU" dirty="0"/>
          </a:p>
        </p:txBody>
      </p:sp>
      <p:sp>
        <p:nvSpPr>
          <p:cNvPr id="7" name="Text Placeholder 6"/>
          <p:cNvSpPr>
            <a:spLocks noGrp="1"/>
          </p:cNvSpPr>
          <p:nvPr>
            <p:ph type="body" sz="quarter" idx="10" hasCustomPrompt="1"/>
          </p:nvPr>
        </p:nvSpPr>
        <p:spPr>
          <a:xfrm>
            <a:off x="2295736" y="2407097"/>
            <a:ext cx="7632171" cy="1030539"/>
          </a:xfrm>
          <a:prstGeom prst="rect">
            <a:avLst/>
          </a:prstGeom>
          <a:noFill/>
        </p:spPr>
        <p:txBody>
          <a:bodyPr wrap="square" lIns="0" tIns="0" rIns="0" bIns="0" rtlCol="0">
            <a:spAutoFit/>
          </a:bodyPr>
          <a:lstStyle>
            <a:lvl1pPr>
              <a:defRPr lang="en-US" sz="6600" b="0" spc="0" baseline="0" dirty="0">
                <a:solidFill>
                  <a:schemeClr val="bg1"/>
                </a:solidFill>
                <a:latin typeface="+mn-lt"/>
              </a:defRPr>
            </a:lvl1pPr>
          </a:lstStyle>
          <a:p>
            <a:pPr lvl="0"/>
            <a:r>
              <a:rPr lang="en-US" dirty="0"/>
              <a:t>Divider slide</a:t>
            </a:r>
          </a:p>
        </p:txBody>
      </p:sp>
      <p:sp>
        <p:nvSpPr>
          <p:cNvPr id="8" name="TextBox 7">
            <a:extLst>
              <a:ext uri="{FF2B5EF4-FFF2-40B4-BE49-F238E27FC236}">
                <a16:creationId xmlns:a16="http://schemas.microsoft.com/office/drawing/2014/main" id="{57A07765-DB77-44E5-9420-D56F1378074A}"/>
              </a:ext>
            </a:extLst>
          </p:cNvPr>
          <p:cNvSpPr txBox="1"/>
          <p:nvPr/>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grpSp>
        <p:nvGrpSpPr>
          <p:cNvPr id="13" name="Group 12">
            <a:extLst>
              <a:ext uri="{FF2B5EF4-FFF2-40B4-BE49-F238E27FC236}">
                <a16:creationId xmlns:a16="http://schemas.microsoft.com/office/drawing/2014/main" id="{7DF7CB7E-3B6B-4D2E-86A1-641B43A0A14C}"/>
              </a:ext>
            </a:extLst>
          </p:cNvPr>
          <p:cNvGrpSpPr/>
          <p:nvPr/>
        </p:nvGrpSpPr>
        <p:grpSpPr>
          <a:xfrm>
            <a:off x="0" y="3748429"/>
            <a:ext cx="12200354" cy="3109571"/>
            <a:chOff x="0" y="2420888"/>
            <a:chExt cx="17408940" cy="4437112"/>
          </a:xfrm>
          <a:solidFill>
            <a:srgbClr val="FFFFFF"/>
          </a:solidFill>
        </p:grpSpPr>
        <p:sp>
          <p:nvSpPr>
            <p:cNvPr id="14" name="Freeform: Shape 13">
              <a:extLst>
                <a:ext uri="{FF2B5EF4-FFF2-40B4-BE49-F238E27FC236}">
                  <a16:creationId xmlns:a16="http://schemas.microsoft.com/office/drawing/2014/main" id="{76E0EACE-D844-41BE-AB6F-4F5D1E92ADE8}"/>
                </a:ext>
              </a:extLst>
            </p:cNvPr>
            <p:cNvSpPr/>
            <p:nvPr/>
          </p:nvSpPr>
          <p:spPr>
            <a:xfrm>
              <a:off x="13545188" y="2420888"/>
              <a:ext cx="3863752" cy="4437112"/>
            </a:xfrm>
            <a:custGeom>
              <a:avLst/>
              <a:gdLst>
                <a:gd name="connsiteX0" fmla="*/ 3863236 w 3863752"/>
                <a:gd name="connsiteY0" fmla="*/ 0 h 4437112"/>
                <a:gd name="connsiteX1" fmla="*/ 3863752 w 3863752"/>
                <a:gd name="connsiteY1" fmla="*/ 0 h 4437112"/>
                <a:gd name="connsiteX2" fmla="*/ 3863752 w 3863752"/>
                <a:gd name="connsiteY2" fmla="*/ 4437112 h 4437112"/>
                <a:gd name="connsiteX3" fmla="*/ 0 w 3863752"/>
                <a:gd name="connsiteY3" fmla="*/ 4437112 h 4437112"/>
                <a:gd name="connsiteX4" fmla="*/ 0 w 3863752"/>
                <a:gd name="connsiteY4" fmla="*/ 4436866 h 4437112"/>
                <a:gd name="connsiteX5" fmla="*/ 3863236 w 3863752"/>
                <a:gd name="connsiteY5" fmla="*/ 4436866 h 4437112"/>
                <a:gd name="connsiteX6" fmla="*/ 1983400 w 3863752"/>
                <a:gd name="connsiteY6" fmla="*/ 3838304 h 4437112"/>
                <a:gd name="connsiteX7" fmla="*/ 659694 w 3863752"/>
                <a:gd name="connsiteY7" fmla="*/ 4072197 h 4437112"/>
                <a:gd name="connsiteX8" fmla="*/ 2087964 w 3863752"/>
                <a:gd name="connsiteY8" fmla="*/ 2865367 h 4437112"/>
                <a:gd name="connsiteX9" fmla="*/ 3863236 w 3863752"/>
                <a:gd name="connsiteY9" fmla="*/ 2819313 h 4437112"/>
                <a:gd name="connsiteX10" fmla="*/ 3863236 w 3863752"/>
                <a:gd name="connsiteY10" fmla="*/ 0 h 443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3752" h="4437112">
                  <a:moveTo>
                    <a:pt x="3863236" y="0"/>
                  </a:moveTo>
                  <a:lnTo>
                    <a:pt x="3863752" y="0"/>
                  </a:lnTo>
                  <a:lnTo>
                    <a:pt x="3863752" y="4437112"/>
                  </a:lnTo>
                  <a:lnTo>
                    <a:pt x="0" y="4437112"/>
                  </a:lnTo>
                  <a:lnTo>
                    <a:pt x="0" y="4436866"/>
                  </a:lnTo>
                  <a:lnTo>
                    <a:pt x="3863236" y="4436866"/>
                  </a:lnTo>
                  <a:cubicBezTo>
                    <a:pt x="3427746" y="4377634"/>
                    <a:pt x="2669005" y="4045839"/>
                    <a:pt x="1983400" y="3838304"/>
                  </a:cubicBezTo>
                  <a:cubicBezTo>
                    <a:pt x="1205976" y="3602529"/>
                    <a:pt x="1033343" y="3757202"/>
                    <a:pt x="659694" y="4072197"/>
                  </a:cubicBezTo>
                  <a:cubicBezTo>
                    <a:pt x="741520" y="3974584"/>
                    <a:pt x="1638425" y="3101867"/>
                    <a:pt x="2087964" y="2865367"/>
                  </a:cubicBezTo>
                  <a:cubicBezTo>
                    <a:pt x="2967925" y="2401926"/>
                    <a:pt x="3805596" y="2799617"/>
                    <a:pt x="3863236" y="2819313"/>
                  </a:cubicBezTo>
                  <a:lnTo>
                    <a:pt x="3863236" y="0"/>
                  </a:lnTo>
                  <a:close/>
                </a:path>
              </a:pathLst>
            </a:custGeom>
            <a:grpFill/>
            <a:ln w="1448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26C57F-8D87-4F49-981A-49DD5DA143F0}"/>
                </a:ext>
              </a:extLst>
            </p:cNvPr>
            <p:cNvSpPr/>
            <p:nvPr/>
          </p:nvSpPr>
          <p:spPr>
            <a:xfrm>
              <a:off x="0" y="2711792"/>
              <a:ext cx="3863752" cy="4146208"/>
            </a:xfrm>
            <a:custGeom>
              <a:avLst/>
              <a:gdLst>
                <a:gd name="connsiteX0" fmla="*/ 0 w 3863752"/>
                <a:gd name="connsiteY0" fmla="*/ 0 h 4146208"/>
                <a:gd name="connsiteX1" fmla="*/ 17045 w 3863752"/>
                <a:gd name="connsiteY1" fmla="*/ 318982 h 4146208"/>
                <a:gd name="connsiteX2" fmla="*/ 3634608 w 3863752"/>
                <a:gd name="connsiteY2" fmla="*/ 4145962 h 4146208"/>
                <a:gd name="connsiteX3" fmla="*/ 3863752 w 3863752"/>
                <a:gd name="connsiteY3" fmla="*/ 4145962 h 4146208"/>
                <a:gd name="connsiteX4" fmla="*/ 3863752 w 3863752"/>
                <a:gd name="connsiteY4" fmla="*/ 4146208 h 4146208"/>
                <a:gd name="connsiteX5" fmla="*/ 0 w 3863752"/>
                <a:gd name="connsiteY5" fmla="*/ 4146208 h 4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752" h="4146208">
                  <a:moveTo>
                    <a:pt x="0" y="0"/>
                  </a:moveTo>
                  <a:lnTo>
                    <a:pt x="17045" y="318982"/>
                  </a:lnTo>
                  <a:cubicBezTo>
                    <a:pt x="191531" y="1959641"/>
                    <a:pt x="1649456" y="3541906"/>
                    <a:pt x="3634608" y="4145962"/>
                  </a:cubicBezTo>
                  <a:lnTo>
                    <a:pt x="3863752" y="4145962"/>
                  </a:lnTo>
                  <a:lnTo>
                    <a:pt x="3863752" y="4146208"/>
                  </a:lnTo>
                  <a:lnTo>
                    <a:pt x="0" y="4146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14A434C0-E4FD-1B3E-2128-9DA333B45C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56265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Divider 3">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3CC0AC9-AFD2-411F-B1BC-50BB961832D9}"/>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50000">
                <a:schemeClr val="tx1">
                  <a:alpha val="0"/>
                </a:schemeClr>
              </a:gs>
            </a:gsLst>
            <a:lin ang="1800000" scaled="0"/>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407368"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US"/>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C1C9B50E-D894-5741-84C2-91225D19B5B3}" type="slidenum">
              <a:rPr lang="en-US" smtClean="0"/>
              <a:t>‹#›</a:t>
            </a:fld>
            <a:endParaRPr lang="en-US"/>
          </a:p>
        </p:txBody>
      </p:sp>
      <p:sp>
        <p:nvSpPr>
          <p:cNvPr id="25" name="Title 1">
            <a:extLst>
              <a:ext uri="{FF2B5EF4-FFF2-40B4-BE49-F238E27FC236}">
                <a16:creationId xmlns:a16="http://schemas.microsoft.com/office/drawing/2014/main" id="{C94CA15D-2F52-4803-BDAE-1E7449D1A8A5}"/>
              </a:ext>
            </a:extLst>
          </p:cNvPr>
          <p:cNvSpPr>
            <a:spLocks noGrp="1"/>
          </p:cNvSpPr>
          <p:nvPr>
            <p:ph type="title" hasCustomPrompt="1"/>
          </p:nvPr>
        </p:nvSpPr>
        <p:spPr>
          <a:xfrm>
            <a:off x="1127448" y="1557338"/>
            <a:ext cx="512961" cy="498598"/>
          </a:xfrm>
          <a:noFill/>
        </p:spPr>
        <p:txBody>
          <a:bodyPr wrap="none" lIns="0" tIns="0" rIns="0" bIns="0" rtlCol="0">
            <a:spAutoFit/>
          </a:bodyPr>
          <a:lstStyle>
            <a:lvl1pPr>
              <a:defRPr lang="en-AU" sz="3600" spc="0" baseline="0" dirty="0">
                <a:solidFill>
                  <a:schemeClr val="bg1"/>
                </a:solidFill>
                <a:latin typeface="+mn-lt"/>
                <a:ea typeface="+mn-ea"/>
                <a:cs typeface="+mn-cs"/>
              </a:defRPr>
            </a:lvl1pPr>
          </a:lstStyle>
          <a:p>
            <a:pPr marL="0" lvl="0" algn="r"/>
            <a:r>
              <a:rPr lang="en-US" dirty="0"/>
              <a:t>##</a:t>
            </a:r>
            <a:endParaRPr lang="en-AU" dirty="0"/>
          </a:p>
        </p:txBody>
      </p:sp>
      <p:sp>
        <p:nvSpPr>
          <p:cNvPr id="26" name="Text Placeholder 6">
            <a:extLst>
              <a:ext uri="{FF2B5EF4-FFF2-40B4-BE49-F238E27FC236}">
                <a16:creationId xmlns:a16="http://schemas.microsoft.com/office/drawing/2014/main" id="{260FF8B9-2D7B-497E-87E0-AFAC01227A34}"/>
              </a:ext>
            </a:extLst>
          </p:cNvPr>
          <p:cNvSpPr>
            <a:spLocks noGrp="1"/>
          </p:cNvSpPr>
          <p:nvPr>
            <p:ph type="body" sz="quarter" idx="15" hasCustomPrompt="1"/>
          </p:nvPr>
        </p:nvSpPr>
        <p:spPr>
          <a:xfrm>
            <a:off x="1127448" y="2132260"/>
            <a:ext cx="2952427" cy="1495794"/>
          </a:xfrm>
          <a:prstGeom prst="rect">
            <a:avLst/>
          </a:prstGeom>
          <a:noFill/>
        </p:spPr>
        <p:txBody>
          <a:bodyPr wrap="square" lIns="0" tIns="0" rIns="0" bIns="0" rtlCol="0">
            <a:spAutoFit/>
          </a:bodyPr>
          <a:lstStyle>
            <a:lvl1pPr>
              <a:lnSpc>
                <a:spcPct val="80000"/>
              </a:lnSpc>
              <a:defRPr lang="en-US" sz="5400" b="0" spc="0" baseline="0" dirty="0">
                <a:solidFill>
                  <a:schemeClr val="bg1"/>
                </a:solidFill>
                <a:latin typeface="+mn-lt"/>
              </a:defRPr>
            </a:lvl1pPr>
          </a:lstStyle>
          <a:p>
            <a:pPr lvl="0">
              <a:lnSpc>
                <a:spcPct val="90000"/>
              </a:lnSpc>
            </a:pPr>
            <a:r>
              <a:rPr lang="en-US" dirty="0"/>
              <a:t>Divider slide</a:t>
            </a:r>
          </a:p>
        </p:txBody>
      </p:sp>
      <p:sp>
        <p:nvSpPr>
          <p:cNvPr id="27" name="Text Placeholder 21">
            <a:extLst>
              <a:ext uri="{FF2B5EF4-FFF2-40B4-BE49-F238E27FC236}">
                <a16:creationId xmlns:a16="http://schemas.microsoft.com/office/drawing/2014/main" id="{9E4A743E-85AA-4861-BE9B-D0A887D85162}"/>
              </a:ext>
            </a:extLst>
          </p:cNvPr>
          <p:cNvSpPr>
            <a:spLocks noGrp="1"/>
          </p:cNvSpPr>
          <p:nvPr>
            <p:ph type="body" sz="quarter" idx="16" hasCustomPrompt="1"/>
          </p:nvPr>
        </p:nvSpPr>
        <p:spPr>
          <a:xfrm>
            <a:off x="1127448" y="3760012"/>
            <a:ext cx="2952427" cy="861774"/>
          </a:xfrm>
          <a:noFill/>
        </p:spPr>
        <p:txBody>
          <a:bodyPr wrap="square" lIns="0" tIns="0" rIns="0" bIns="0" rtlCol="0" anchor="t" anchorCtr="0">
            <a:spAutoFit/>
          </a:bodyPr>
          <a:lstStyle>
            <a:lvl1pPr>
              <a:lnSpc>
                <a:spcPct val="100000"/>
              </a:lnSpc>
              <a:defRPr lang="en-US" sz="1400" b="0" spc="0" baseline="0" smtClean="0">
                <a:solidFill>
                  <a:schemeClr val="bg1"/>
                </a:solidFill>
                <a:latin typeface="+mn-lt"/>
              </a:defRPr>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spTree>
    <p:extLst>
      <p:ext uri="{BB962C8B-B14F-4D97-AF65-F5344CB8AC3E}">
        <p14:creationId xmlns:p14="http://schemas.microsoft.com/office/powerpoint/2010/main" val="321569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5" y="763960"/>
            <a:ext cx="9576000" cy="469056"/>
          </a:xfrm>
          <a:prstGeom prst="rect">
            <a:avLst/>
          </a:prstGeom>
        </p:spPr>
        <p:txBody>
          <a:bodyPr vert="horz" lIns="0" tIns="0" rIns="0" bIns="0" rtlCol="0" anchor="t" anchorCtr="0">
            <a:noAutofit/>
          </a:bodyPr>
          <a:lstStyle/>
          <a:p>
            <a:r>
              <a:rPr lang="en-US" dirty="0"/>
              <a:t>[Title]</a:t>
            </a:r>
            <a:endParaRPr lang="en-AU" dirty="0"/>
          </a:p>
        </p:txBody>
      </p:sp>
      <p:sp>
        <p:nvSpPr>
          <p:cNvPr id="6" name="Footer Placeholder 4"/>
          <p:cNvSpPr>
            <a:spLocks noGrp="1"/>
          </p:cNvSpPr>
          <p:nvPr>
            <p:ph type="ftr" sz="quarter" idx="3"/>
          </p:nvPr>
        </p:nvSpPr>
        <p:spPr>
          <a:xfrm>
            <a:off x="695326" y="6526800"/>
            <a:ext cx="3360109" cy="108000"/>
          </a:xfrm>
          <a:prstGeom prst="rect">
            <a:avLst/>
          </a:prstGeom>
        </p:spPr>
        <p:txBody>
          <a:bodyPr vert="horz" lIns="0" tIns="0" rIns="0" bIns="0" rtlCol="0" anchor="ctr"/>
          <a:lstStyle>
            <a:lvl1pPr algn="l">
              <a:defRPr sz="800" b="0">
                <a:solidFill>
                  <a:schemeClr val="tx1"/>
                </a:solidFill>
              </a:defRPr>
            </a:lvl1pPr>
          </a:lstStyle>
          <a:p>
            <a:endParaRPr lang="en-US"/>
          </a:p>
        </p:txBody>
      </p:sp>
      <p:sp>
        <p:nvSpPr>
          <p:cNvPr id="7" name="Slide Number Placeholder 5"/>
          <p:cNvSpPr>
            <a:spLocks noGrp="1"/>
          </p:cNvSpPr>
          <p:nvPr>
            <p:ph type="sldNum" sz="quarter" idx="4"/>
          </p:nvPr>
        </p:nvSpPr>
        <p:spPr>
          <a:xfrm>
            <a:off x="11208568" y="6526800"/>
            <a:ext cx="288032" cy="108000"/>
          </a:xfrm>
          <a:prstGeom prst="rect">
            <a:avLst/>
          </a:prstGeom>
        </p:spPr>
        <p:txBody>
          <a:bodyPr vert="horz" lIns="0" tIns="0" rIns="0" bIns="0" rtlCol="0" anchor="ctr"/>
          <a:lstStyle>
            <a:lvl1pPr algn="r">
              <a:defRPr sz="800">
                <a:solidFill>
                  <a:schemeClr val="tx1"/>
                </a:solidFill>
              </a:defRPr>
            </a:lvl1pPr>
          </a:lstStyle>
          <a:p>
            <a:fld id="{C1C9B50E-D894-5741-84C2-91225D19B5B3}" type="slidenum">
              <a:rPr lang="en-US" smtClean="0"/>
              <a:t>‹#›</a:t>
            </a:fld>
            <a:endParaRPr lang="en-US"/>
          </a:p>
        </p:txBody>
      </p:sp>
      <p:sp>
        <p:nvSpPr>
          <p:cNvPr id="5" name="Text Placeholder 4">
            <a:extLst>
              <a:ext uri="{FF2B5EF4-FFF2-40B4-BE49-F238E27FC236}">
                <a16:creationId xmlns:a16="http://schemas.microsoft.com/office/drawing/2014/main" id="{F7B3D40D-3A3C-4C3B-B5E3-57416DC62D0A}"/>
              </a:ext>
            </a:extLst>
          </p:cNvPr>
          <p:cNvSpPr>
            <a:spLocks noGrp="1"/>
          </p:cNvSpPr>
          <p:nvPr>
            <p:ph type="body" idx="1"/>
          </p:nvPr>
        </p:nvSpPr>
        <p:spPr>
          <a:xfrm>
            <a:off x="695325" y="2030400"/>
            <a:ext cx="9576000" cy="3671887"/>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pic>
        <p:nvPicPr>
          <p:cNvPr id="8" name="Picture 7">
            <a:extLst>
              <a:ext uri="{FF2B5EF4-FFF2-40B4-BE49-F238E27FC236}">
                <a16:creationId xmlns:a16="http://schemas.microsoft.com/office/drawing/2014/main" id="{E0FB2558-6228-01A8-6AA9-F913EDFCDE95}"/>
              </a:ext>
            </a:extLst>
          </p:cNvPr>
          <p:cNvPicPr preferRelativeResize="0">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10314000" y="360001"/>
            <a:ext cx="1512000" cy="396445"/>
          </a:xfrm>
          <a:prstGeom prst="rect">
            <a:avLst/>
          </a:prstGeom>
        </p:spPr>
      </p:pic>
    </p:spTree>
    <p:extLst>
      <p:ext uri="{BB962C8B-B14F-4D97-AF65-F5344CB8AC3E}">
        <p14:creationId xmlns:p14="http://schemas.microsoft.com/office/powerpoint/2010/main" val="4174943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800" b="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438">
          <p15:clr>
            <a:srgbClr val="F26B43"/>
          </p15:clr>
        </p15:guide>
        <p15:guide id="6" orient="horz" pos="3974">
          <p15:clr>
            <a:srgbClr val="F26B43"/>
          </p15:clr>
        </p15:guide>
        <p15:guide id="7" orient="horz" pos="436">
          <p15:clr>
            <a:srgbClr val="F26B43"/>
          </p15:clr>
        </p15:guide>
        <p15:guide id="9" pos="3961">
          <p15:clr>
            <a:srgbClr val="F26B43"/>
          </p15:clr>
        </p15:guide>
        <p15:guide id="10" pos="3719">
          <p15:clr>
            <a:srgbClr val="F26B43"/>
          </p15:clr>
        </p15:guide>
        <p15:guide id="11" orient="horz" pos="4110">
          <p15:clr>
            <a:srgbClr val="F26B43"/>
          </p15:clr>
        </p15:guide>
        <p15:guide id="13" pos="7242">
          <p15:clr>
            <a:srgbClr val="F26B43"/>
          </p15:clr>
        </p15:guide>
        <p15:guide id="14" orient="horz" pos="981">
          <p15:clr>
            <a:srgbClr val="F26B43"/>
          </p15:clr>
        </p15:guide>
        <p15:guide id="15" pos="2772">
          <p15:clr>
            <a:srgbClr val="F26B43"/>
          </p15:clr>
        </p15:guide>
        <p15:guide id="16" pos="2570">
          <p15:clr>
            <a:srgbClr val="F26B43"/>
          </p15:clr>
        </p15:guide>
        <p15:guide id="17" pos="5110">
          <p15:clr>
            <a:srgbClr val="F26B43"/>
          </p15:clr>
        </p15:guide>
        <p15:guide id="18" pos="4908">
          <p15:clr>
            <a:srgbClr val="F26B43"/>
          </p15:clr>
        </p15:guide>
        <p15:guide id="19" orient="horz" pos="1661">
          <p15:clr>
            <a:srgbClr val="F26B43"/>
          </p15:clr>
        </p15:guide>
        <p15:guide id="20" orient="horz" pos="19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uonglab/tuong-group-onboarding" TargetMode="External"/><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ode.visualstudio.com/" TargetMode="Externa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tuonglab" TargetMode="Externa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098747-5DDE-2BF1-6CD2-D4851AC02C87}"/>
              </a:ext>
            </a:extLst>
          </p:cNvPr>
          <p:cNvSpPr>
            <a:spLocks noGrp="1"/>
          </p:cNvSpPr>
          <p:nvPr>
            <p:ph type="title"/>
          </p:nvPr>
        </p:nvSpPr>
        <p:spPr/>
        <p:txBody>
          <a:bodyPr/>
          <a:lstStyle/>
          <a:p>
            <a:r>
              <a:rPr lang="en-US" dirty="0"/>
              <a:t>Tuong lab notebook and scripts</a:t>
            </a:r>
            <a:br>
              <a:rPr lang="en-US" dirty="0"/>
            </a:br>
            <a:r>
              <a:rPr lang="en-US" dirty="0"/>
              <a:t>management onboarding</a:t>
            </a:r>
          </a:p>
        </p:txBody>
      </p:sp>
      <p:sp>
        <p:nvSpPr>
          <p:cNvPr id="4" name="TextBox 3">
            <a:extLst>
              <a:ext uri="{FF2B5EF4-FFF2-40B4-BE49-F238E27FC236}">
                <a16:creationId xmlns:a16="http://schemas.microsoft.com/office/drawing/2014/main" id="{F0853803-F7E9-0F69-C4A6-FCB245E5B645}"/>
              </a:ext>
            </a:extLst>
          </p:cNvPr>
          <p:cNvSpPr txBox="1"/>
          <p:nvPr/>
        </p:nvSpPr>
        <p:spPr>
          <a:xfrm>
            <a:off x="5063706" y="3157269"/>
            <a:ext cx="1338828" cy="369332"/>
          </a:xfrm>
          <a:prstGeom prst="rect">
            <a:avLst/>
          </a:prstGeom>
          <a:noFill/>
        </p:spPr>
        <p:txBody>
          <a:bodyPr wrap="none" rtlCol="0">
            <a:spAutoFit/>
          </a:bodyPr>
          <a:lstStyle/>
          <a:p>
            <a:r>
              <a:rPr lang="en-US" dirty="0"/>
              <a:t>14/07/2023</a:t>
            </a:r>
          </a:p>
        </p:txBody>
      </p:sp>
    </p:spTree>
    <p:extLst>
      <p:ext uri="{BB962C8B-B14F-4D97-AF65-F5344CB8AC3E}">
        <p14:creationId xmlns:p14="http://schemas.microsoft.com/office/powerpoint/2010/main" val="271201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E76B-EEC2-279E-9215-DEA4B970D2BB}"/>
              </a:ext>
            </a:extLst>
          </p:cNvPr>
          <p:cNvSpPr>
            <a:spLocks noGrp="1"/>
          </p:cNvSpPr>
          <p:nvPr>
            <p:ph type="title"/>
          </p:nvPr>
        </p:nvSpPr>
        <p:spPr/>
        <p:txBody>
          <a:bodyPr/>
          <a:lstStyle/>
          <a:p>
            <a:r>
              <a:rPr lang="en-US" dirty="0"/>
              <a:t>Commit -&gt; Push -&gt; Fetch -&gt; Commit -&gt; Push -&gt; Fetch ad </a:t>
            </a:r>
            <a:r>
              <a:rPr lang="en-US" dirty="0" err="1"/>
              <a:t>naseum</a:t>
            </a:r>
            <a:endParaRPr lang="en-US" dirty="0"/>
          </a:p>
        </p:txBody>
      </p:sp>
      <p:pic>
        <p:nvPicPr>
          <p:cNvPr id="3" name="Picture 2">
            <a:extLst>
              <a:ext uri="{FF2B5EF4-FFF2-40B4-BE49-F238E27FC236}">
                <a16:creationId xmlns:a16="http://schemas.microsoft.com/office/drawing/2014/main" id="{B76C23B5-0739-0F98-6321-63212F13BA55}"/>
              </a:ext>
            </a:extLst>
          </p:cNvPr>
          <p:cNvPicPr>
            <a:picLocks noChangeAspect="1"/>
          </p:cNvPicPr>
          <p:nvPr/>
        </p:nvPicPr>
        <p:blipFill>
          <a:blip r:embed="rId2"/>
          <a:stretch>
            <a:fillRect/>
          </a:stretch>
        </p:blipFill>
        <p:spPr>
          <a:xfrm>
            <a:off x="-12703" y="1915064"/>
            <a:ext cx="6108703" cy="4421971"/>
          </a:xfrm>
          <a:prstGeom prst="rect">
            <a:avLst/>
          </a:prstGeom>
        </p:spPr>
      </p:pic>
      <p:sp>
        <p:nvSpPr>
          <p:cNvPr id="4" name="Oval 3">
            <a:extLst>
              <a:ext uri="{FF2B5EF4-FFF2-40B4-BE49-F238E27FC236}">
                <a16:creationId xmlns:a16="http://schemas.microsoft.com/office/drawing/2014/main" id="{1E244C09-E6EE-FC34-8F53-9DC55DB6D670}"/>
              </a:ext>
            </a:extLst>
          </p:cNvPr>
          <p:cNvSpPr/>
          <p:nvPr/>
        </p:nvSpPr>
        <p:spPr>
          <a:xfrm>
            <a:off x="4226943" y="1915064"/>
            <a:ext cx="1621766" cy="897147"/>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9D86FC-8E81-423A-FD80-8D83BEF2BA47}"/>
              </a:ext>
            </a:extLst>
          </p:cNvPr>
          <p:cNvSpPr txBox="1"/>
          <p:nvPr/>
        </p:nvSpPr>
        <p:spPr>
          <a:xfrm flipH="1">
            <a:off x="6096000" y="1915064"/>
            <a:ext cx="2574747" cy="2862322"/>
          </a:xfrm>
          <a:prstGeom prst="rect">
            <a:avLst/>
          </a:prstGeom>
          <a:noFill/>
        </p:spPr>
        <p:txBody>
          <a:bodyPr wrap="square" rtlCol="0">
            <a:spAutoFit/>
          </a:bodyPr>
          <a:lstStyle/>
          <a:p>
            <a:r>
              <a:rPr lang="en-US" dirty="0"/>
              <a:t>Once you are ready to push this to </a:t>
            </a:r>
            <a:r>
              <a:rPr lang="en-US" dirty="0" err="1"/>
              <a:t>github</a:t>
            </a:r>
            <a:r>
              <a:rPr lang="en-US" dirty="0"/>
              <a:t>, you can click on the Push button and that will send it online</a:t>
            </a:r>
          </a:p>
          <a:p>
            <a:endParaRPr lang="en-US" dirty="0"/>
          </a:p>
          <a:p>
            <a:r>
              <a:rPr lang="en-US" dirty="0"/>
              <a:t>Before this step, you can always continue to make changes, revert changes etc.</a:t>
            </a:r>
          </a:p>
        </p:txBody>
      </p:sp>
    </p:spTree>
    <p:extLst>
      <p:ext uri="{BB962C8B-B14F-4D97-AF65-F5344CB8AC3E}">
        <p14:creationId xmlns:p14="http://schemas.microsoft.com/office/powerpoint/2010/main" val="10028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BB8-58AE-20BE-81E4-B447ACED2707}"/>
              </a:ext>
            </a:extLst>
          </p:cNvPr>
          <p:cNvSpPr>
            <a:spLocks noGrp="1"/>
          </p:cNvSpPr>
          <p:nvPr>
            <p:ph type="title"/>
          </p:nvPr>
        </p:nvSpPr>
        <p:spPr/>
        <p:txBody>
          <a:bodyPr/>
          <a:lstStyle/>
          <a:p>
            <a:r>
              <a:rPr lang="en-US" dirty="0"/>
              <a:t>Check your </a:t>
            </a:r>
            <a:r>
              <a:rPr lang="en-US" dirty="0" err="1"/>
              <a:t>github</a:t>
            </a:r>
            <a:r>
              <a:rPr lang="en-US" dirty="0"/>
              <a:t> repo online</a:t>
            </a:r>
          </a:p>
        </p:txBody>
      </p:sp>
      <p:pic>
        <p:nvPicPr>
          <p:cNvPr id="3" name="Picture 2">
            <a:extLst>
              <a:ext uri="{FF2B5EF4-FFF2-40B4-BE49-F238E27FC236}">
                <a16:creationId xmlns:a16="http://schemas.microsoft.com/office/drawing/2014/main" id="{79F38CB8-4430-8488-3C48-436BDB56462E}"/>
              </a:ext>
            </a:extLst>
          </p:cNvPr>
          <p:cNvPicPr>
            <a:picLocks noChangeAspect="1"/>
          </p:cNvPicPr>
          <p:nvPr/>
        </p:nvPicPr>
        <p:blipFill>
          <a:blip r:embed="rId2"/>
          <a:stretch>
            <a:fillRect/>
          </a:stretch>
        </p:blipFill>
        <p:spPr>
          <a:xfrm>
            <a:off x="6516752" y="1950031"/>
            <a:ext cx="5675248" cy="2613344"/>
          </a:xfrm>
          <a:prstGeom prst="rect">
            <a:avLst/>
          </a:prstGeom>
        </p:spPr>
      </p:pic>
      <p:pic>
        <p:nvPicPr>
          <p:cNvPr id="4" name="Picture 3">
            <a:extLst>
              <a:ext uri="{FF2B5EF4-FFF2-40B4-BE49-F238E27FC236}">
                <a16:creationId xmlns:a16="http://schemas.microsoft.com/office/drawing/2014/main" id="{42BDE035-6EB3-8A8A-5D43-99EFC03E31BE}"/>
              </a:ext>
            </a:extLst>
          </p:cNvPr>
          <p:cNvPicPr>
            <a:picLocks noChangeAspect="1"/>
          </p:cNvPicPr>
          <p:nvPr/>
        </p:nvPicPr>
        <p:blipFill>
          <a:blip r:embed="rId3"/>
          <a:stretch>
            <a:fillRect/>
          </a:stretch>
        </p:blipFill>
        <p:spPr>
          <a:xfrm>
            <a:off x="130833" y="1833561"/>
            <a:ext cx="6070075" cy="3920257"/>
          </a:xfrm>
          <a:prstGeom prst="rect">
            <a:avLst/>
          </a:prstGeom>
        </p:spPr>
      </p:pic>
      <p:cxnSp>
        <p:nvCxnSpPr>
          <p:cNvPr id="6" name="Straight Arrow Connector 5">
            <a:extLst>
              <a:ext uri="{FF2B5EF4-FFF2-40B4-BE49-F238E27FC236}">
                <a16:creationId xmlns:a16="http://schemas.microsoft.com/office/drawing/2014/main" id="{BDB25076-5809-F0B8-E09D-F4A5AAD4BF80}"/>
              </a:ext>
            </a:extLst>
          </p:cNvPr>
          <p:cNvCxnSpPr/>
          <p:nvPr/>
        </p:nvCxnSpPr>
        <p:spPr>
          <a:xfrm>
            <a:off x="1147313" y="3364302"/>
            <a:ext cx="516722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D8DFDD-87B4-E50A-6C8F-8281D159672A}"/>
              </a:ext>
            </a:extLst>
          </p:cNvPr>
          <p:cNvSpPr txBox="1"/>
          <p:nvPr/>
        </p:nvSpPr>
        <p:spPr>
          <a:xfrm>
            <a:off x="6374921" y="5046453"/>
            <a:ext cx="3812876" cy="369332"/>
          </a:xfrm>
          <a:prstGeom prst="rect">
            <a:avLst/>
          </a:prstGeom>
          <a:noFill/>
        </p:spPr>
        <p:txBody>
          <a:bodyPr wrap="square" rtlCol="0">
            <a:spAutoFit/>
          </a:bodyPr>
          <a:lstStyle/>
          <a:p>
            <a:r>
              <a:rPr lang="en-US" dirty="0"/>
              <a:t>Your changes are now live</a:t>
            </a:r>
          </a:p>
        </p:txBody>
      </p:sp>
    </p:spTree>
    <p:extLst>
      <p:ext uri="{BB962C8B-B14F-4D97-AF65-F5344CB8AC3E}">
        <p14:creationId xmlns:p14="http://schemas.microsoft.com/office/powerpoint/2010/main" val="17951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F3A6-63C7-5A68-4CE5-948B86AA6EEB}"/>
              </a:ext>
            </a:extLst>
          </p:cNvPr>
          <p:cNvSpPr>
            <a:spLocks noGrp="1"/>
          </p:cNvSpPr>
          <p:nvPr>
            <p:ph type="title"/>
          </p:nvPr>
        </p:nvSpPr>
        <p:spPr/>
        <p:txBody>
          <a:bodyPr/>
          <a:lstStyle/>
          <a:p>
            <a:r>
              <a:rPr lang="en-US" sz="3600" dirty="0"/>
              <a:t>If I were to then take a look at your repo, I can now look at it and give you my feedback live!</a:t>
            </a:r>
          </a:p>
        </p:txBody>
      </p:sp>
      <p:pic>
        <p:nvPicPr>
          <p:cNvPr id="3" name="Picture 2">
            <a:extLst>
              <a:ext uri="{FF2B5EF4-FFF2-40B4-BE49-F238E27FC236}">
                <a16:creationId xmlns:a16="http://schemas.microsoft.com/office/drawing/2014/main" id="{8D7FA215-492B-3681-23AB-2255D5ACC2DB}"/>
              </a:ext>
            </a:extLst>
          </p:cNvPr>
          <p:cNvPicPr>
            <a:picLocks noChangeAspect="1"/>
          </p:cNvPicPr>
          <p:nvPr/>
        </p:nvPicPr>
        <p:blipFill>
          <a:blip r:embed="rId2"/>
          <a:stretch>
            <a:fillRect/>
          </a:stretch>
        </p:blipFill>
        <p:spPr>
          <a:xfrm>
            <a:off x="439946" y="1864545"/>
            <a:ext cx="7884543" cy="4532640"/>
          </a:xfrm>
          <a:prstGeom prst="rect">
            <a:avLst/>
          </a:prstGeom>
        </p:spPr>
      </p:pic>
      <p:sp>
        <p:nvSpPr>
          <p:cNvPr id="4" name="TextBox 3">
            <a:extLst>
              <a:ext uri="{FF2B5EF4-FFF2-40B4-BE49-F238E27FC236}">
                <a16:creationId xmlns:a16="http://schemas.microsoft.com/office/drawing/2014/main" id="{DAD6E779-9003-C280-B679-98260DE668B3}"/>
              </a:ext>
            </a:extLst>
          </p:cNvPr>
          <p:cNvSpPr txBox="1"/>
          <p:nvPr/>
        </p:nvSpPr>
        <p:spPr>
          <a:xfrm flipH="1">
            <a:off x="8660921" y="2756140"/>
            <a:ext cx="1820174" cy="2585323"/>
          </a:xfrm>
          <a:prstGeom prst="rect">
            <a:avLst/>
          </a:prstGeom>
          <a:noFill/>
        </p:spPr>
        <p:txBody>
          <a:bodyPr wrap="square" rtlCol="0">
            <a:spAutoFit/>
          </a:bodyPr>
          <a:lstStyle/>
          <a:p>
            <a:r>
              <a:rPr lang="en-US" dirty="0"/>
              <a:t>I will be able to then interact with you and your code using this method, and also additional ways to help with your progress.</a:t>
            </a:r>
          </a:p>
        </p:txBody>
      </p:sp>
    </p:spTree>
    <p:extLst>
      <p:ext uri="{BB962C8B-B14F-4D97-AF65-F5344CB8AC3E}">
        <p14:creationId xmlns:p14="http://schemas.microsoft.com/office/powerpoint/2010/main" val="104423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19A7-B048-7C53-0E53-7B8CA9B15153}"/>
              </a:ext>
            </a:extLst>
          </p:cNvPr>
          <p:cNvSpPr>
            <a:spLocks noGrp="1"/>
          </p:cNvSpPr>
          <p:nvPr>
            <p:ph type="title"/>
          </p:nvPr>
        </p:nvSpPr>
        <p:spPr/>
        <p:txBody>
          <a:bodyPr/>
          <a:lstStyle/>
          <a:p>
            <a:r>
              <a:rPr lang="en-US" dirty="0"/>
              <a:t>Before we end, why did I tell you to download VS code?</a:t>
            </a:r>
          </a:p>
        </p:txBody>
      </p:sp>
      <p:pic>
        <p:nvPicPr>
          <p:cNvPr id="3" name="Picture 2">
            <a:extLst>
              <a:ext uri="{FF2B5EF4-FFF2-40B4-BE49-F238E27FC236}">
                <a16:creationId xmlns:a16="http://schemas.microsoft.com/office/drawing/2014/main" id="{C405347A-A38D-CC28-5216-8BF47311F9DF}"/>
              </a:ext>
            </a:extLst>
          </p:cNvPr>
          <p:cNvPicPr>
            <a:picLocks noChangeAspect="1"/>
          </p:cNvPicPr>
          <p:nvPr/>
        </p:nvPicPr>
        <p:blipFill>
          <a:blip r:embed="rId2"/>
          <a:stretch>
            <a:fillRect/>
          </a:stretch>
        </p:blipFill>
        <p:spPr>
          <a:xfrm>
            <a:off x="-309114" y="1665526"/>
            <a:ext cx="7772400" cy="5597288"/>
          </a:xfrm>
          <a:prstGeom prst="rect">
            <a:avLst/>
          </a:prstGeom>
        </p:spPr>
      </p:pic>
      <p:sp>
        <p:nvSpPr>
          <p:cNvPr id="4" name="Oval 3">
            <a:extLst>
              <a:ext uri="{FF2B5EF4-FFF2-40B4-BE49-F238E27FC236}">
                <a16:creationId xmlns:a16="http://schemas.microsoft.com/office/drawing/2014/main" id="{5A6E697D-D52D-F0E7-0A1E-9253782AA016}"/>
              </a:ext>
            </a:extLst>
          </p:cNvPr>
          <p:cNvSpPr/>
          <p:nvPr/>
        </p:nvSpPr>
        <p:spPr>
          <a:xfrm>
            <a:off x="3933645" y="3692106"/>
            <a:ext cx="2820837" cy="1181820"/>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E425B4-BF6E-91C1-D8D7-647CF9766474}"/>
              </a:ext>
            </a:extLst>
          </p:cNvPr>
          <p:cNvPicPr>
            <a:picLocks noChangeAspect="1"/>
          </p:cNvPicPr>
          <p:nvPr/>
        </p:nvPicPr>
        <p:blipFill>
          <a:blip r:embed="rId3"/>
          <a:stretch>
            <a:fillRect/>
          </a:stretch>
        </p:blipFill>
        <p:spPr>
          <a:xfrm>
            <a:off x="7359769" y="2139351"/>
            <a:ext cx="4926944" cy="3409347"/>
          </a:xfrm>
          <a:prstGeom prst="rect">
            <a:avLst/>
          </a:prstGeom>
        </p:spPr>
      </p:pic>
      <p:cxnSp>
        <p:nvCxnSpPr>
          <p:cNvPr id="7" name="Straight Arrow Connector 6">
            <a:extLst>
              <a:ext uri="{FF2B5EF4-FFF2-40B4-BE49-F238E27FC236}">
                <a16:creationId xmlns:a16="http://schemas.microsoft.com/office/drawing/2014/main" id="{A2ACFD02-A66F-7714-D88E-A42946B7BF8E}"/>
              </a:ext>
            </a:extLst>
          </p:cNvPr>
          <p:cNvCxnSpPr/>
          <p:nvPr/>
        </p:nvCxnSpPr>
        <p:spPr>
          <a:xfrm>
            <a:off x="6754482" y="4283016"/>
            <a:ext cx="60528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70AEC1-6317-A104-D9A5-053A573A324C}"/>
              </a:ext>
            </a:extLst>
          </p:cNvPr>
          <p:cNvSpPr txBox="1"/>
          <p:nvPr/>
        </p:nvSpPr>
        <p:spPr>
          <a:xfrm>
            <a:off x="7775244" y="5633049"/>
            <a:ext cx="4095993" cy="646331"/>
          </a:xfrm>
          <a:prstGeom prst="rect">
            <a:avLst/>
          </a:prstGeom>
          <a:noFill/>
        </p:spPr>
        <p:txBody>
          <a:bodyPr wrap="none" rtlCol="0">
            <a:spAutoFit/>
          </a:bodyPr>
          <a:lstStyle/>
          <a:p>
            <a:pPr algn="ctr"/>
            <a:r>
              <a:rPr lang="en-US" dirty="0"/>
              <a:t>Because you can actually do</a:t>
            </a:r>
          </a:p>
          <a:p>
            <a:pPr algn="ctr"/>
            <a:r>
              <a:rPr lang="en-US" dirty="0"/>
              <a:t>(almost) everything just from VS code!</a:t>
            </a:r>
          </a:p>
        </p:txBody>
      </p:sp>
    </p:spTree>
    <p:extLst>
      <p:ext uri="{BB962C8B-B14F-4D97-AF65-F5344CB8AC3E}">
        <p14:creationId xmlns:p14="http://schemas.microsoft.com/office/powerpoint/2010/main" val="29949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F71165-1048-FDFF-CCA8-5DA3DD6B0A8D}"/>
              </a:ext>
            </a:extLst>
          </p:cNvPr>
          <p:cNvPicPr>
            <a:picLocks noGrp="1" noChangeAspect="1"/>
          </p:cNvPicPr>
          <p:nvPr>
            <p:ph sz="quarter" idx="10"/>
          </p:nvPr>
        </p:nvPicPr>
        <p:blipFill>
          <a:blip r:embed="rId2"/>
          <a:stretch>
            <a:fillRect/>
          </a:stretch>
        </p:blipFill>
        <p:spPr>
          <a:xfrm>
            <a:off x="6813203" y="2176345"/>
            <a:ext cx="5266741" cy="3918455"/>
          </a:xfrm>
          <a:prstGeom prst="rect">
            <a:avLst/>
          </a:prstGeom>
        </p:spPr>
      </p:pic>
      <p:sp>
        <p:nvSpPr>
          <p:cNvPr id="2" name="Title 1">
            <a:extLst>
              <a:ext uri="{FF2B5EF4-FFF2-40B4-BE49-F238E27FC236}">
                <a16:creationId xmlns:a16="http://schemas.microsoft.com/office/drawing/2014/main" id="{1B147746-4257-3745-BF94-CB4027C8F15F}"/>
              </a:ext>
            </a:extLst>
          </p:cNvPr>
          <p:cNvSpPr>
            <a:spLocks noGrp="1"/>
          </p:cNvSpPr>
          <p:nvPr>
            <p:ph type="title"/>
          </p:nvPr>
        </p:nvSpPr>
        <p:spPr/>
        <p:txBody>
          <a:bodyPr/>
          <a:lstStyle/>
          <a:p>
            <a:r>
              <a:rPr lang="en-US" dirty="0"/>
              <a:t>Final words</a:t>
            </a:r>
          </a:p>
        </p:txBody>
      </p:sp>
      <p:sp>
        <p:nvSpPr>
          <p:cNvPr id="4" name="Text Placeholder 3">
            <a:extLst>
              <a:ext uri="{FF2B5EF4-FFF2-40B4-BE49-F238E27FC236}">
                <a16:creationId xmlns:a16="http://schemas.microsoft.com/office/drawing/2014/main" id="{1A4FA55E-8CA1-0376-47E3-F3F0B628CD41}"/>
              </a:ext>
            </a:extLst>
          </p:cNvPr>
          <p:cNvSpPr>
            <a:spLocks noGrp="1"/>
          </p:cNvSpPr>
          <p:nvPr>
            <p:ph type="body" sz="quarter" idx="31"/>
          </p:nvPr>
        </p:nvSpPr>
        <p:spPr/>
        <p:txBody>
          <a:bodyPr/>
          <a:lstStyle/>
          <a:p>
            <a:endParaRPr lang="en-US"/>
          </a:p>
        </p:txBody>
      </p:sp>
      <p:sp>
        <p:nvSpPr>
          <p:cNvPr id="5" name="Content Placeholder 4">
            <a:extLst>
              <a:ext uri="{FF2B5EF4-FFF2-40B4-BE49-F238E27FC236}">
                <a16:creationId xmlns:a16="http://schemas.microsoft.com/office/drawing/2014/main" id="{6BEF1469-7C60-F0E8-1167-108901256668}"/>
              </a:ext>
            </a:extLst>
          </p:cNvPr>
          <p:cNvSpPr>
            <a:spLocks noGrp="1"/>
          </p:cNvSpPr>
          <p:nvPr>
            <p:ph sz="quarter" idx="32"/>
          </p:nvPr>
        </p:nvSpPr>
        <p:spPr/>
        <p:txBody>
          <a:bodyPr/>
          <a:lstStyle/>
          <a:p>
            <a:pPr marL="285750" indent="-285750">
              <a:buFont typeface="Arial" panose="020B0604020202020204" pitchFamily="34" charset="0"/>
              <a:buChar char="•"/>
            </a:pPr>
            <a:r>
              <a:rPr lang="en-US" b="0" dirty="0"/>
              <a:t>Basically, the </a:t>
            </a:r>
            <a:r>
              <a:rPr lang="en-US" b="0" dirty="0" err="1"/>
              <a:t>github</a:t>
            </a:r>
            <a:r>
              <a:rPr lang="en-US" b="0" dirty="0"/>
              <a:t> desktop location will be where you would store your scripts</a:t>
            </a:r>
          </a:p>
          <a:p>
            <a:pPr marL="285750" indent="-285750">
              <a:buFont typeface="Arial" panose="020B0604020202020204" pitchFamily="34" charset="0"/>
              <a:buChar char="•"/>
            </a:pPr>
            <a:r>
              <a:rPr lang="en-US" b="0" dirty="0"/>
              <a:t>You wouldn’t upload (push) your actual data to GitHub as there is a size limit for repo. You would upload mostly scripts, notebooks, and notes here and there.</a:t>
            </a:r>
          </a:p>
          <a:p>
            <a:pPr marL="285750" indent="-285750">
              <a:buFont typeface="Arial" panose="020B0604020202020204" pitchFamily="34" charset="0"/>
              <a:buChar char="•"/>
            </a:pPr>
            <a:r>
              <a:rPr lang="en-US" b="0" dirty="0"/>
              <a:t>The good thing about this is that actually anything you do on GitHub can be linked to our Slack channel and the the Trello board so it will be very easy to communicate our progress.</a:t>
            </a:r>
          </a:p>
          <a:p>
            <a:pPr marL="285750" indent="-285750">
              <a:buFont typeface="Arial" panose="020B0604020202020204" pitchFamily="34" charset="0"/>
              <a:buChar char="•"/>
            </a:pPr>
            <a:r>
              <a:rPr lang="en-US" b="0" dirty="0"/>
              <a:t>When you create a repo using the `</a:t>
            </a:r>
            <a:r>
              <a:rPr lang="en-AU" b="1" i="0" u="none" strike="noStrike" dirty="0">
                <a:effectLst/>
                <a:latin typeface="-apple-system"/>
                <a:hlinkClick r:id="rId3"/>
              </a:rPr>
              <a:t>tuong-group-onboarding</a:t>
            </a:r>
            <a:r>
              <a:rPr lang="en-AU" b="1" i="0" u="none" strike="noStrike" dirty="0">
                <a:effectLst/>
                <a:latin typeface="-apple-system"/>
              </a:rPr>
              <a:t>`</a:t>
            </a:r>
            <a:r>
              <a:rPr lang="en-AU" b="0" i="0" u="none" strike="noStrike" dirty="0">
                <a:effectLst/>
                <a:latin typeface="Arial" panose="020B0604020202020204" pitchFamily="34" charset="0"/>
                <a:cs typeface="Arial" panose="020B0604020202020204" pitchFamily="34" charset="0"/>
              </a:rPr>
              <a:t> as a template, </a:t>
            </a:r>
            <a:r>
              <a:rPr lang="en-US" b="0" dirty="0">
                <a:latin typeface="Arial" panose="020B0604020202020204" pitchFamily="34" charset="0"/>
                <a:cs typeface="Arial" panose="020B0604020202020204" pitchFamily="34" charset="0"/>
              </a:rPr>
              <a:t>then the figures and data folders are ignored – i.e. they won’t get pushed to </a:t>
            </a:r>
            <a:r>
              <a:rPr lang="en-US" b="0" dirty="0" err="1">
                <a:latin typeface="Arial" panose="020B0604020202020204" pitchFamily="34" charset="0"/>
                <a:cs typeface="Arial" panose="020B0604020202020204" pitchFamily="34" charset="0"/>
              </a:rPr>
              <a:t>github</a:t>
            </a:r>
            <a:r>
              <a:rPr lang="en-US" b="0" dirty="0">
                <a:latin typeface="Arial" panose="020B0604020202020204" pitchFamily="34" charset="0"/>
                <a:cs typeface="Arial" panose="020B0604020202020204" pitchFamily="34" charset="0"/>
              </a:rPr>
              <a:t> so you can store as many as you want here.</a:t>
            </a:r>
          </a:p>
        </p:txBody>
      </p:sp>
      <p:cxnSp>
        <p:nvCxnSpPr>
          <p:cNvPr id="8" name="Straight Arrow Connector 7">
            <a:extLst>
              <a:ext uri="{FF2B5EF4-FFF2-40B4-BE49-F238E27FC236}">
                <a16:creationId xmlns:a16="http://schemas.microsoft.com/office/drawing/2014/main" id="{D0516C1D-0A04-D19E-02EF-0730E71730E8}"/>
              </a:ext>
            </a:extLst>
          </p:cNvPr>
          <p:cNvCxnSpPr>
            <a:cxnSpLocks/>
          </p:cNvCxnSpPr>
          <p:nvPr/>
        </p:nvCxnSpPr>
        <p:spPr>
          <a:xfrm flipV="1">
            <a:off x="6096000" y="3657600"/>
            <a:ext cx="717203" cy="4779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34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7C30B-6C2C-5BA2-2E8B-8A6CCEB12CFE}"/>
              </a:ext>
            </a:extLst>
          </p:cNvPr>
          <p:cNvSpPr>
            <a:spLocks noGrp="1"/>
          </p:cNvSpPr>
          <p:nvPr>
            <p:ph sz="quarter" idx="10"/>
          </p:nvPr>
        </p:nvSpPr>
        <p:spPr/>
        <p:txBody>
          <a:bodyPr/>
          <a:lstStyle/>
          <a:p>
            <a:r>
              <a:rPr lang="en-US" b="0" dirty="0"/>
              <a:t>Create a </a:t>
            </a:r>
            <a:r>
              <a:rPr lang="en-US" b="0" dirty="0" err="1"/>
              <a:t>github</a:t>
            </a:r>
            <a:r>
              <a:rPr lang="en-US" b="0" dirty="0"/>
              <a:t> account and let me know your user id</a:t>
            </a:r>
          </a:p>
        </p:txBody>
      </p:sp>
      <p:sp>
        <p:nvSpPr>
          <p:cNvPr id="2" name="Title 1">
            <a:extLst>
              <a:ext uri="{FF2B5EF4-FFF2-40B4-BE49-F238E27FC236}">
                <a16:creationId xmlns:a16="http://schemas.microsoft.com/office/drawing/2014/main" id="{13328D71-960F-9411-1F86-9900F221E63C}"/>
              </a:ext>
            </a:extLst>
          </p:cNvPr>
          <p:cNvSpPr>
            <a:spLocks noGrp="1"/>
          </p:cNvSpPr>
          <p:nvPr>
            <p:ph type="title"/>
          </p:nvPr>
        </p:nvSpPr>
        <p:spPr/>
        <p:txBody>
          <a:bodyPr/>
          <a:lstStyle/>
          <a:p>
            <a:r>
              <a:rPr lang="en-US" dirty="0"/>
              <a:t>1) Pre-requisites</a:t>
            </a:r>
          </a:p>
        </p:txBody>
      </p:sp>
      <p:pic>
        <p:nvPicPr>
          <p:cNvPr id="4" name="Picture 3">
            <a:hlinkClick r:id="rId2"/>
            <a:extLst>
              <a:ext uri="{FF2B5EF4-FFF2-40B4-BE49-F238E27FC236}">
                <a16:creationId xmlns:a16="http://schemas.microsoft.com/office/drawing/2014/main" id="{65230330-6C69-FE2A-D0F7-B1A2DF8695BF}"/>
              </a:ext>
            </a:extLst>
          </p:cNvPr>
          <p:cNvPicPr>
            <a:picLocks noChangeAspect="1"/>
          </p:cNvPicPr>
          <p:nvPr/>
        </p:nvPicPr>
        <p:blipFill>
          <a:blip r:embed="rId3"/>
          <a:stretch>
            <a:fillRect/>
          </a:stretch>
        </p:blipFill>
        <p:spPr>
          <a:xfrm>
            <a:off x="463296" y="1625868"/>
            <a:ext cx="7772400" cy="4468172"/>
          </a:xfrm>
          <a:prstGeom prst="rect">
            <a:avLst/>
          </a:prstGeom>
        </p:spPr>
      </p:pic>
      <p:sp>
        <p:nvSpPr>
          <p:cNvPr id="6" name="TextBox 5">
            <a:extLst>
              <a:ext uri="{FF2B5EF4-FFF2-40B4-BE49-F238E27FC236}">
                <a16:creationId xmlns:a16="http://schemas.microsoft.com/office/drawing/2014/main" id="{9CB82C5C-4C44-EF1C-D2AF-F94523F1AD4B}"/>
              </a:ext>
            </a:extLst>
          </p:cNvPr>
          <p:cNvSpPr txBox="1"/>
          <p:nvPr/>
        </p:nvSpPr>
        <p:spPr>
          <a:xfrm>
            <a:off x="8235696" y="3586738"/>
            <a:ext cx="2085479" cy="369332"/>
          </a:xfrm>
          <a:prstGeom prst="rect">
            <a:avLst/>
          </a:prstGeom>
          <a:noFill/>
        </p:spPr>
        <p:txBody>
          <a:bodyPr wrap="square">
            <a:spAutoFit/>
          </a:bodyPr>
          <a:lstStyle/>
          <a:p>
            <a:r>
              <a:rPr lang="en-US" dirty="0"/>
              <a:t>https://</a:t>
            </a:r>
            <a:r>
              <a:rPr lang="en-US" dirty="0" err="1"/>
              <a:t>github.com</a:t>
            </a:r>
            <a:r>
              <a:rPr lang="en-US" dirty="0"/>
              <a:t>/</a:t>
            </a:r>
          </a:p>
        </p:txBody>
      </p:sp>
    </p:spTree>
    <p:extLst>
      <p:ext uri="{BB962C8B-B14F-4D97-AF65-F5344CB8AC3E}">
        <p14:creationId xmlns:p14="http://schemas.microsoft.com/office/powerpoint/2010/main" val="27448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48EF1D-25E0-B814-D268-F600D24AEE47}"/>
              </a:ext>
            </a:extLst>
          </p:cNvPr>
          <p:cNvPicPr>
            <a:picLocks noChangeAspect="1"/>
          </p:cNvPicPr>
          <p:nvPr/>
        </p:nvPicPr>
        <p:blipFill>
          <a:blip r:embed="rId2"/>
          <a:stretch>
            <a:fillRect/>
          </a:stretch>
        </p:blipFill>
        <p:spPr>
          <a:xfrm>
            <a:off x="568021" y="1563116"/>
            <a:ext cx="7772400" cy="4394967"/>
          </a:xfrm>
          <a:prstGeom prst="rect">
            <a:avLst/>
          </a:prstGeom>
        </p:spPr>
      </p:pic>
      <p:sp>
        <p:nvSpPr>
          <p:cNvPr id="7" name="Title 6">
            <a:extLst>
              <a:ext uri="{FF2B5EF4-FFF2-40B4-BE49-F238E27FC236}">
                <a16:creationId xmlns:a16="http://schemas.microsoft.com/office/drawing/2014/main" id="{B2C9409C-D2F8-10BA-6DBF-07036642669A}"/>
              </a:ext>
            </a:extLst>
          </p:cNvPr>
          <p:cNvSpPr>
            <a:spLocks noGrp="1"/>
          </p:cNvSpPr>
          <p:nvPr>
            <p:ph type="title"/>
          </p:nvPr>
        </p:nvSpPr>
        <p:spPr/>
        <p:txBody>
          <a:bodyPr/>
          <a:lstStyle/>
          <a:p>
            <a:r>
              <a:rPr lang="en-US" dirty="0"/>
              <a:t>Install GitHub Desktop</a:t>
            </a:r>
          </a:p>
        </p:txBody>
      </p:sp>
      <p:sp>
        <p:nvSpPr>
          <p:cNvPr id="9" name="TextBox 8">
            <a:extLst>
              <a:ext uri="{FF2B5EF4-FFF2-40B4-BE49-F238E27FC236}">
                <a16:creationId xmlns:a16="http://schemas.microsoft.com/office/drawing/2014/main" id="{1CA43011-771C-ACF9-2B78-2BD45F9B0B44}"/>
              </a:ext>
            </a:extLst>
          </p:cNvPr>
          <p:cNvSpPr txBox="1"/>
          <p:nvPr/>
        </p:nvSpPr>
        <p:spPr>
          <a:xfrm>
            <a:off x="8709915" y="3352448"/>
            <a:ext cx="2914064" cy="369332"/>
          </a:xfrm>
          <a:prstGeom prst="rect">
            <a:avLst/>
          </a:prstGeom>
          <a:noFill/>
        </p:spPr>
        <p:txBody>
          <a:bodyPr wrap="square">
            <a:spAutoFit/>
          </a:bodyPr>
          <a:lstStyle/>
          <a:p>
            <a:r>
              <a:rPr lang="en-US" dirty="0"/>
              <a:t>https://</a:t>
            </a:r>
            <a:r>
              <a:rPr lang="en-US" dirty="0" err="1"/>
              <a:t>desktop.github.com</a:t>
            </a:r>
            <a:r>
              <a:rPr lang="en-US" dirty="0"/>
              <a:t>/</a:t>
            </a:r>
          </a:p>
        </p:txBody>
      </p:sp>
      <p:pic>
        <p:nvPicPr>
          <p:cNvPr id="10" name="Picture 9">
            <a:hlinkClick r:id="rId3"/>
            <a:extLst>
              <a:ext uri="{FF2B5EF4-FFF2-40B4-BE49-F238E27FC236}">
                <a16:creationId xmlns:a16="http://schemas.microsoft.com/office/drawing/2014/main" id="{CAE2A007-8523-2D83-FA3F-B7256644CF2A}"/>
              </a:ext>
            </a:extLst>
          </p:cNvPr>
          <p:cNvPicPr>
            <a:picLocks noChangeAspect="1"/>
          </p:cNvPicPr>
          <p:nvPr/>
        </p:nvPicPr>
        <p:blipFill>
          <a:blip r:embed="rId2"/>
          <a:stretch>
            <a:fillRect/>
          </a:stretch>
        </p:blipFill>
        <p:spPr>
          <a:xfrm>
            <a:off x="568021" y="1588995"/>
            <a:ext cx="7772400" cy="4394967"/>
          </a:xfrm>
          <a:prstGeom prst="rect">
            <a:avLst/>
          </a:prstGeom>
        </p:spPr>
      </p:pic>
      <p:sp>
        <p:nvSpPr>
          <p:cNvPr id="11" name="TextBox 10">
            <a:extLst>
              <a:ext uri="{FF2B5EF4-FFF2-40B4-BE49-F238E27FC236}">
                <a16:creationId xmlns:a16="http://schemas.microsoft.com/office/drawing/2014/main" id="{2D254D79-FC10-067D-6E2C-998CDF53B12A}"/>
              </a:ext>
            </a:extLst>
          </p:cNvPr>
          <p:cNvSpPr txBox="1"/>
          <p:nvPr/>
        </p:nvSpPr>
        <p:spPr>
          <a:xfrm>
            <a:off x="8465199" y="4649638"/>
            <a:ext cx="3403496" cy="923330"/>
          </a:xfrm>
          <a:prstGeom prst="rect">
            <a:avLst/>
          </a:prstGeom>
          <a:noFill/>
        </p:spPr>
        <p:txBody>
          <a:bodyPr wrap="none" rtlCol="0">
            <a:spAutoFit/>
          </a:bodyPr>
          <a:lstStyle/>
          <a:p>
            <a:r>
              <a:rPr lang="en-US" dirty="0"/>
              <a:t>Open it up and sign in with</a:t>
            </a:r>
          </a:p>
          <a:p>
            <a:r>
              <a:rPr lang="en-US" dirty="0"/>
              <a:t>your GitHub credentials</a:t>
            </a:r>
          </a:p>
          <a:p>
            <a:r>
              <a:rPr lang="en-US" dirty="0"/>
              <a:t>when the download is complete</a:t>
            </a:r>
          </a:p>
        </p:txBody>
      </p:sp>
    </p:spTree>
    <p:extLst>
      <p:ext uri="{BB962C8B-B14F-4D97-AF65-F5344CB8AC3E}">
        <p14:creationId xmlns:p14="http://schemas.microsoft.com/office/powerpoint/2010/main" val="124835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9F91-EAEB-0FFA-046F-756314CE9231}"/>
              </a:ext>
            </a:extLst>
          </p:cNvPr>
          <p:cNvSpPr>
            <a:spLocks noGrp="1"/>
          </p:cNvSpPr>
          <p:nvPr>
            <p:ph type="title"/>
          </p:nvPr>
        </p:nvSpPr>
        <p:spPr/>
        <p:txBody>
          <a:bodyPr/>
          <a:lstStyle/>
          <a:p>
            <a:r>
              <a:rPr lang="en-US" dirty="0"/>
              <a:t>Install VS Code</a:t>
            </a:r>
          </a:p>
        </p:txBody>
      </p:sp>
      <p:pic>
        <p:nvPicPr>
          <p:cNvPr id="5" name="Picture 4">
            <a:hlinkClick r:id="rId2"/>
            <a:extLst>
              <a:ext uri="{FF2B5EF4-FFF2-40B4-BE49-F238E27FC236}">
                <a16:creationId xmlns:a16="http://schemas.microsoft.com/office/drawing/2014/main" id="{F31B9DD4-08BF-C7C5-0622-3FBBFC45EB6B}"/>
              </a:ext>
            </a:extLst>
          </p:cNvPr>
          <p:cNvPicPr>
            <a:picLocks noChangeAspect="1"/>
          </p:cNvPicPr>
          <p:nvPr/>
        </p:nvPicPr>
        <p:blipFill>
          <a:blip r:embed="rId3"/>
          <a:stretch>
            <a:fillRect/>
          </a:stretch>
        </p:blipFill>
        <p:spPr>
          <a:xfrm>
            <a:off x="199846" y="1625868"/>
            <a:ext cx="7772400" cy="4468172"/>
          </a:xfrm>
          <a:prstGeom prst="rect">
            <a:avLst/>
          </a:prstGeom>
        </p:spPr>
      </p:pic>
      <p:sp>
        <p:nvSpPr>
          <p:cNvPr id="7" name="TextBox 6">
            <a:extLst>
              <a:ext uri="{FF2B5EF4-FFF2-40B4-BE49-F238E27FC236}">
                <a16:creationId xmlns:a16="http://schemas.microsoft.com/office/drawing/2014/main" id="{08EA1B04-CC98-EFF9-94EE-AD0DFD59CDB1}"/>
              </a:ext>
            </a:extLst>
          </p:cNvPr>
          <p:cNvSpPr txBox="1"/>
          <p:nvPr/>
        </p:nvSpPr>
        <p:spPr>
          <a:xfrm>
            <a:off x="8378406" y="3105834"/>
            <a:ext cx="3258628" cy="369332"/>
          </a:xfrm>
          <a:prstGeom prst="rect">
            <a:avLst/>
          </a:prstGeom>
          <a:noFill/>
        </p:spPr>
        <p:txBody>
          <a:bodyPr wrap="square">
            <a:spAutoFit/>
          </a:bodyPr>
          <a:lstStyle/>
          <a:p>
            <a:r>
              <a:rPr lang="en-US" dirty="0"/>
              <a:t>https://</a:t>
            </a:r>
            <a:r>
              <a:rPr lang="en-US" dirty="0" err="1"/>
              <a:t>code.visualstudio.com</a:t>
            </a:r>
            <a:r>
              <a:rPr lang="en-US" dirty="0"/>
              <a:t>/</a:t>
            </a:r>
          </a:p>
        </p:txBody>
      </p:sp>
    </p:spTree>
    <p:extLst>
      <p:ext uri="{BB962C8B-B14F-4D97-AF65-F5344CB8AC3E}">
        <p14:creationId xmlns:p14="http://schemas.microsoft.com/office/powerpoint/2010/main" val="401567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FF55-048D-E016-66EF-1B1C32AC4171}"/>
              </a:ext>
            </a:extLst>
          </p:cNvPr>
          <p:cNvSpPr>
            <a:spLocks noGrp="1"/>
          </p:cNvSpPr>
          <p:nvPr>
            <p:ph type="title"/>
          </p:nvPr>
        </p:nvSpPr>
        <p:spPr/>
        <p:txBody>
          <a:bodyPr/>
          <a:lstStyle/>
          <a:p>
            <a:r>
              <a:rPr lang="en-US" dirty="0"/>
              <a:t>Create a new repository</a:t>
            </a:r>
          </a:p>
        </p:txBody>
      </p:sp>
      <p:sp>
        <p:nvSpPr>
          <p:cNvPr id="6" name="TextBox 5">
            <a:extLst>
              <a:ext uri="{FF2B5EF4-FFF2-40B4-BE49-F238E27FC236}">
                <a16:creationId xmlns:a16="http://schemas.microsoft.com/office/drawing/2014/main" id="{BC4F4081-D696-392C-FE6B-E9C05AE1A312}"/>
              </a:ext>
            </a:extLst>
          </p:cNvPr>
          <p:cNvSpPr txBox="1"/>
          <p:nvPr/>
        </p:nvSpPr>
        <p:spPr>
          <a:xfrm>
            <a:off x="682438" y="1502034"/>
            <a:ext cx="6160661" cy="369332"/>
          </a:xfrm>
          <a:prstGeom prst="rect">
            <a:avLst/>
          </a:prstGeom>
          <a:noFill/>
        </p:spPr>
        <p:txBody>
          <a:bodyPr wrap="none" rtlCol="0">
            <a:spAutoFit/>
          </a:bodyPr>
          <a:lstStyle/>
          <a:p>
            <a:r>
              <a:rPr lang="en-US" dirty="0"/>
              <a:t>Go to </a:t>
            </a:r>
            <a:r>
              <a:rPr lang="en-US" dirty="0">
                <a:hlinkClick r:id="rId2"/>
              </a:rPr>
              <a:t>https://github.com/tuonglab</a:t>
            </a:r>
            <a:r>
              <a:rPr lang="en-US" dirty="0"/>
              <a:t> and click the </a:t>
            </a:r>
            <a:r>
              <a:rPr lang="en-US" dirty="0">
                <a:solidFill>
                  <a:srgbClr val="00B050"/>
                </a:solidFill>
              </a:rPr>
              <a:t>New button</a:t>
            </a:r>
          </a:p>
        </p:txBody>
      </p:sp>
      <p:pic>
        <p:nvPicPr>
          <p:cNvPr id="8" name="Picture 7">
            <a:extLst>
              <a:ext uri="{FF2B5EF4-FFF2-40B4-BE49-F238E27FC236}">
                <a16:creationId xmlns:a16="http://schemas.microsoft.com/office/drawing/2014/main" id="{C9E911AE-08DD-8176-7D96-0D1956921F02}"/>
              </a:ext>
            </a:extLst>
          </p:cNvPr>
          <p:cNvPicPr>
            <a:picLocks noChangeAspect="1"/>
          </p:cNvPicPr>
          <p:nvPr/>
        </p:nvPicPr>
        <p:blipFill>
          <a:blip r:embed="rId3"/>
          <a:stretch>
            <a:fillRect/>
          </a:stretch>
        </p:blipFill>
        <p:spPr>
          <a:xfrm>
            <a:off x="525669" y="2391731"/>
            <a:ext cx="6935127" cy="3918897"/>
          </a:xfrm>
          <a:prstGeom prst="rect">
            <a:avLst/>
          </a:prstGeom>
        </p:spPr>
      </p:pic>
      <p:sp>
        <p:nvSpPr>
          <p:cNvPr id="9" name="Freeform 8">
            <a:extLst>
              <a:ext uri="{FF2B5EF4-FFF2-40B4-BE49-F238E27FC236}">
                <a16:creationId xmlns:a16="http://schemas.microsoft.com/office/drawing/2014/main" id="{336DD863-50CC-2505-2B1F-5E2C868618D3}"/>
              </a:ext>
            </a:extLst>
          </p:cNvPr>
          <p:cNvSpPr/>
          <p:nvPr/>
        </p:nvSpPr>
        <p:spPr>
          <a:xfrm rot="19983341">
            <a:off x="6397955" y="1784257"/>
            <a:ext cx="2125683" cy="3673365"/>
          </a:xfrm>
          <a:custGeom>
            <a:avLst/>
            <a:gdLst>
              <a:gd name="connsiteX0" fmla="*/ 914400 w 1552853"/>
              <a:gd name="connsiteY0" fmla="*/ 0 h 2449902"/>
              <a:gd name="connsiteX1" fmla="*/ 1518249 w 1552853"/>
              <a:gd name="connsiteY1" fmla="*/ 1311216 h 2449902"/>
              <a:gd name="connsiteX2" fmla="*/ 0 w 1552853"/>
              <a:gd name="connsiteY2" fmla="*/ 2449902 h 2449902"/>
            </a:gdLst>
            <a:ahLst/>
            <a:cxnLst>
              <a:cxn ang="0">
                <a:pos x="connsiteX0" y="connsiteY0"/>
              </a:cxn>
              <a:cxn ang="0">
                <a:pos x="connsiteX1" y="connsiteY1"/>
              </a:cxn>
              <a:cxn ang="0">
                <a:pos x="connsiteX2" y="connsiteY2"/>
              </a:cxn>
            </a:cxnLst>
            <a:rect l="l" t="t" r="r" b="b"/>
            <a:pathLst>
              <a:path w="1552853" h="2449902">
                <a:moveTo>
                  <a:pt x="914400" y="0"/>
                </a:moveTo>
                <a:cubicBezTo>
                  <a:pt x="1292524" y="451449"/>
                  <a:pt x="1670649" y="902899"/>
                  <a:pt x="1518249" y="1311216"/>
                </a:cubicBezTo>
                <a:cubicBezTo>
                  <a:pt x="1365849" y="1719533"/>
                  <a:pt x="682924" y="2084717"/>
                  <a:pt x="0" y="2449902"/>
                </a:cubicBezTo>
              </a:path>
            </a:pathLst>
          </a:custGeom>
          <a:noFill/>
          <a:ln>
            <a:solidFill>
              <a:srgbClr val="00B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32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CD521-F374-CCE5-3AE8-3E9AF1079E92}"/>
              </a:ext>
            </a:extLst>
          </p:cNvPr>
          <p:cNvSpPr txBox="1"/>
          <p:nvPr/>
        </p:nvSpPr>
        <p:spPr>
          <a:xfrm>
            <a:off x="5561018" y="5259850"/>
            <a:ext cx="4160113" cy="646331"/>
          </a:xfrm>
          <a:prstGeom prst="rect">
            <a:avLst/>
          </a:prstGeom>
          <a:noFill/>
        </p:spPr>
        <p:txBody>
          <a:bodyPr wrap="none" rtlCol="0">
            <a:spAutoFit/>
          </a:bodyPr>
          <a:lstStyle/>
          <a:p>
            <a:r>
              <a:rPr lang="en-US" dirty="0"/>
              <a:t>Call your repository whatever you want</a:t>
            </a:r>
          </a:p>
          <a:p>
            <a:r>
              <a:rPr lang="en-US" dirty="0"/>
              <a:t>click </a:t>
            </a:r>
            <a:r>
              <a:rPr lang="en-US" dirty="0">
                <a:solidFill>
                  <a:srgbClr val="00B050"/>
                </a:solidFill>
              </a:rPr>
              <a:t>Create Repository</a:t>
            </a:r>
            <a:r>
              <a:rPr lang="en-US" dirty="0"/>
              <a:t> when done</a:t>
            </a:r>
          </a:p>
        </p:txBody>
      </p:sp>
      <p:pic>
        <p:nvPicPr>
          <p:cNvPr id="4" name="Picture 3">
            <a:extLst>
              <a:ext uri="{FF2B5EF4-FFF2-40B4-BE49-F238E27FC236}">
                <a16:creationId xmlns:a16="http://schemas.microsoft.com/office/drawing/2014/main" id="{9B8E391C-F2BC-BA86-465F-FF777757C071}"/>
              </a:ext>
            </a:extLst>
          </p:cNvPr>
          <p:cNvPicPr>
            <a:picLocks noChangeAspect="1"/>
          </p:cNvPicPr>
          <p:nvPr/>
        </p:nvPicPr>
        <p:blipFill>
          <a:blip r:embed="rId2"/>
          <a:stretch>
            <a:fillRect/>
          </a:stretch>
        </p:blipFill>
        <p:spPr>
          <a:xfrm>
            <a:off x="4492605" y="6287979"/>
            <a:ext cx="990720" cy="289216"/>
          </a:xfrm>
          <a:prstGeom prst="rect">
            <a:avLst/>
          </a:prstGeom>
        </p:spPr>
      </p:pic>
      <p:sp>
        <p:nvSpPr>
          <p:cNvPr id="5" name="TextBox 4">
            <a:extLst>
              <a:ext uri="{FF2B5EF4-FFF2-40B4-BE49-F238E27FC236}">
                <a16:creationId xmlns:a16="http://schemas.microsoft.com/office/drawing/2014/main" id="{338E08E7-5D15-5D5C-68C3-746BA4062961}"/>
              </a:ext>
            </a:extLst>
          </p:cNvPr>
          <p:cNvSpPr txBox="1"/>
          <p:nvPr/>
        </p:nvSpPr>
        <p:spPr>
          <a:xfrm>
            <a:off x="5561018" y="6247921"/>
            <a:ext cx="6630982" cy="369332"/>
          </a:xfrm>
          <a:prstGeom prst="rect">
            <a:avLst/>
          </a:prstGeom>
          <a:noFill/>
        </p:spPr>
        <p:txBody>
          <a:bodyPr wrap="none" rtlCol="0">
            <a:spAutoFit/>
          </a:bodyPr>
          <a:lstStyle/>
          <a:p>
            <a:r>
              <a:rPr lang="en-US" dirty="0"/>
              <a:t>I would suggest to make it public if it’s not sensitive data/scripts</a:t>
            </a:r>
          </a:p>
        </p:txBody>
      </p:sp>
      <p:pic>
        <p:nvPicPr>
          <p:cNvPr id="6" name="Picture 5">
            <a:extLst>
              <a:ext uri="{FF2B5EF4-FFF2-40B4-BE49-F238E27FC236}">
                <a16:creationId xmlns:a16="http://schemas.microsoft.com/office/drawing/2014/main" id="{923C4356-8AAC-6BF0-D59F-4DAEC6C7A725}"/>
              </a:ext>
            </a:extLst>
          </p:cNvPr>
          <p:cNvPicPr>
            <a:picLocks noChangeAspect="1"/>
          </p:cNvPicPr>
          <p:nvPr/>
        </p:nvPicPr>
        <p:blipFill>
          <a:blip r:embed="rId3"/>
          <a:stretch>
            <a:fillRect/>
          </a:stretch>
        </p:blipFill>
        <p:spPr>
          <a:xfrm>
            <a:off x="791646" y="1677140"/>
            <a:ext cx="4714814" cy="4416900"/>
          </a:xfrm>
          <a:prstGeom prst="rect">
            <a:avLst/>
          </a:prstGeom>
        </p:spPr>
      </p:pic>
      <p:sp>
        <p:nvSpPr>
          <p:cNvPr id="8" name="TextBox 7">
            <a:extLst>
              <a:ext uri="{FF2B5EF4-FFF2-40B4-BE49-F238E27FC236}">
                <a16:creationId xmlns:a16="http://schemas.microsoft.com/office/drawing/2014/main" id="{976F2689-F0A5-7C1B-2C0B-BF26F27B44C1}"/>
              </a:ext>
            </a:extLst>
          </p:cNvPr>
          <p:cNvSpPr txBox="1"/>
          <p:nvPr/>
        </p:nvSpPr>
        <p:spPr>
          <a:xfrm>
            <a:off x="5483325" y="1427384"/>
            <a:ext cx="6058069" cy="369332"/>
          </a:xfrm>
          <a:prstGeom prst="rect">
            <a:avLst/>
          </a:prstGeom>
          <a:noFill/>
        </p:spPr>
        <p:txBody>
          <a:bodyPr wrap="none" rtlCol="0">
            <a:spAutoFit/>
          </a:bodyPr>
          <a:lstStyle/>
          <a:p>
            <a:r>
              <a:rPr lang="en-US" dirty="0">
                <a:solidFill>
                  <a:srgbClr val="00B050"/>
                </a:solidFill>
              </a:rPr>
              <a:t>Make sure to select the </a:t>
            </a:r>
            <a:r>
              <a:rPr lang="en-US" dirty="0" err="1">
                <a:solidFill>
                  <a:srgbClr val="00B050"/>
                </a:solidFill>
              </a:rPr>
              <a:t>tuong</a:t>
            </a:r>
            <a:r>
              <a:rPr lang="en-US" dirty="0">
                <a:solidFill>
                  <a:srgbClr val="00B050"/>
                </a:solidFill>
              </a:rPr>
              <a:t>-group-onboarding template</a:t>
            </a:r>
          </a:p>
        </p:txBody>
      </p:sp>
      <p:pic>
        <p:nvPicPr>
          <p:cNvPr id="12" name="Picture 11">
            <a:extLst>
              <a:ext uri="{FF2B5EF4-FFF2-40B4-BE49-F238E27FC236}">
                <a16:creationId xmlns:a16="http://schemas.microsoft.com/office/drawing/2014/main" id="{599779FF-AA96-9393-82A9-BFC6227C45E0}"/>
              </a:ext>
            </a:extLst>
          </p:cNvPr>
          <p:cNvPicPr>
            <a:picLocks noChangeAspect="1"/>
          </p:cNvPicPr>
          <p:nvPr/>
        </p:nvPicPr>
        <p:blipFill>
          <a:blip r:embed="rId4"/>
          <a:stretch>
            <a:fillRect/>
          </a:stretch>
        </p:blipFill>
        <p:spPr>
          <a:xfrm>
            <a:off x="5561018" y="1890424"/>
            <a:ext cx="5705297" cy="1457108"/>
          </a:xfrm>
          <a:prstGeom prst="rect">
            <a:avLst/>
          </a:prstGeom>
        </p:spPr>
      </p:pic>
      <p:pic>
        <p:nvPicPr>
          <p:cNvPr id="13" name="Picture 12">
            <a:extLst>
              <a:ext uri="{FF2B5EF4-FFF2-40B4-BE49-F238E27FC236}">
                <a16:creationId xmlns:a16="http://schemas.microsoft.com/office/drawing/2014/main" id="{C86E629E-B4B7-3015-8D38-798B7C0039B3}"/>
              </a:ext>
            </a:extLst>
          </p:cNvPr>
          <p:cNvPicPr>
            <a:picLocks noChangeAspect="1"/>
          </p:cNvPicPr>
          <p:nvPr/>
        </p:nvPicPr>
        <p:blipFill>
          <a:blip r:embed="rId5"/>
          <a:stretch>
            <a:fillRect/>
          </a:stretch>
        </p:blipFill>
        <p:spPr>
          <a:xfrm>
            <a:off x="843016" y="3147021"/>
            <a:ext cx="163565" cy="150983"/>
          </a:xfrm>
          <a:prstGeom prst="rect">
            <a:avLst/>
          </a:prstGeom>
        </p:spPr>
      </p:pic>
      <p:pic>
        <p:nvPicPr>
          <p:cNvPr id="15" name="Picture 14">
            <a:extLst>
              <a:ext uri="{FF2B5EF4-FFF2-40B4-BE49-F238E27FC236}">
                <a16:creationId xmlns:a16="http://schemas.microsoft.com/office/drawing/2014/main" id="{73599115-32E6-4D99-50B1-71BCD6DEB822}"/>
              </a:ext>
            </a:extLst>
          </p:cNvPr>
          <p:cNvPicPr>
            <a:picLocks noChangeAspect="1"/>
          </p:cNvPicPr>
          <p:nvPr/>
        </p:nvPicPr>
        <p:blipFill>
          <a:blip r:embed="rId6"/>
          <a:stretch>
            <a:fillRect/>
          </a:stretch>
        </p:blipFill>
        <p:spPr>
          <a:xfrm>
            <a:off x="5561018" y="3706886"/>
            <a:ext cx="4964723" cy="1400564"/>
          </a:xfrm>
          <a:prstGeom prst="rect">
            <a:avLst/>
          </a:prstGeom>
        </p:spPr>
      </p:pic>
      <p:sp>
        <p:nvSpPr>
          <p:cNvPr id="16" name="Title 15">
            <a:extLst>
              <a:ext uri="{FF2B5EF4-FFF2-40B4-BE49-F238E27FC236}">
                <a16:creationId xmlns:a16="http://schemas.microsoft.com/office/drawing/2014/main" id="{77FE4052-D378-0266-05D3-3B34075F9B3A}"/>
              </a:ext>
            </a:extLst>
          </p:cNvPr>
          <p:cNvSpPr>
            <a:spLocks noGrp="1"/>
          </p:cNvSpPr>
          <p:nvPr>
            <p:ph type="title"/>
          </p:nvPr>
        </p:nvSpPr>
        <p:spPr/>
        <p:txBody>
          <a:bodyPr/>
          <a:lstStyle/>
          <a:p>
            <a:r>
              <a:rPr lang="en-US" dirty="0"/>
              <a:t>Create repository with template</a:t>
            </a:r>
          </a:p>
        </p:txBody>
      </p:sp>
      <p:sp>
        <p:nvSpPr>
          <p:cNvPr id="17" name="TextBox 16">
            <a:extLst>
              <a:ext uri="{FF2B5EF4-FFF2-40B4-BE49-F238E27FC236}">
                <a16:creationId xmlns:a16="http://schemas.microsoft.com/office/drawing/2014/main" id="{88A75231-1B61-23D4-4696-730C23C9ED1C}"/>
              </a:ext>
            </a:extLst>
          </p:cNvPr>
          <p:cNvSpPr txBox="1"/>
          <p:nvPr/>
        </p:nvSpPr>
        <p:spPr>
          <a:xfrm>
            <a:off x="9401907" y="2013857"/>
            <a:ext cx="2473569" cy="923330"/>
          </a:xfrm>
          <a:prstGeom prst="rect">
            <a:avLst/>
          </a:prstGeom>
          <a:noFill/>
        </p:spPr>
        <p:txBody>
          <a:bodyPr wrap="square" rtlCol="0">
            <a:spAutoFit/>
          </a:bodyPr>
          <a:lstStyle/>
          <a:p>
            <a:r>
              <a:rPr lang="en-US" dirty="0">
                <a:solidFill>
                  <a:srgbClr val="00B050"/>
                </a:solidFill>
              </a:rPr>
              <a:t>The template will ensure you have some basic folders</a:t>
            </a:r>
          </a:p>
        </p:txBody>
      </p:sp>
    </p:spTree>
    <p:extLst>
      <p:ext uri="{BB962C8B-B14F-4D97-AF65-F5344CB8AC3E}">
        <p14:creationId xmlns:p14="http://schemas.microsoft.com/office/powerpoint/2010/main" val="383317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B88D-88E0-2AD1-2B15-955EC6C6E9B0}"/>
              </a:ext>
            </a:extLst>
          </p:cNvPr>
          <p:cNvSpPr>
            <a:spLocks noGrp="1"/>
          </p:cNvSpPr>
          <p:nvPr>
            <p:ph type="title"/>
          </p:nvPr>
        </p:nvSpPr>
        <p:spPr/>
        <p:txBody>
          <a:bodyPr/>
          <a:lstStyle/>
          <a:p>
            <a:r>
              <a:rPr lang="en-US" dirty="0"/>
              <a:t>Create a repository - continue</a:t>
            </a:r>
          </a:p>
        </p:txBody>
      </p:sp>
      <p:pic>
        <p:nvPicPr>
          <p:cNvPr id="7" name="Picture 6">
            <a:extLst>
              <a:ext uri="{FF2B5EF4-FFF2-40B4-BE49-F238E27FC236}">
                <a16:creationId xmlns:a16="http://schemas.microsoft.com/office/drawing/2014/main" id="{3BC3D1C0-5788-AD99-9442-0B4DB3E83CEA}"/>
              </a:ext>
            </a:extLst>
          </p:cNvPr>
          <p:cNvPicPr>
            <a:picLocks noChangeAspect="1"/>
          </p:cNvPicPr>
          <p:nvPr/>
        </p:nvPicPr>
        <p:blipFill>
          <a:blip r:embed="rId2"/>
          <a:stretch>
            <a:fillRect/>
          </a:stretch>
        </p:blipFill>
        <p:spPr>
          <a:xfrm>
            <a:off x="132272" y="1936532"/>
            <a:ext cx="7772400" cy="3763024"/>
          </a:xfrm>
          <a:prstGeom prst="rect">
            <a:avLst/>
          </a:prstGeom>
        </p:spPr>
      </p:pic>
      <p:sp>
        <p:nvSpPr>
          <p:cNvPr id="8" name="TextBox 7">
            <a:extLst>
              <a:ext uri="{FF2B5EF4-FFF2-40B4-BE49-F238E27FC236}">
                <a16:creationId xmlns:a16="http://schemas.microsoft.com/office/drawing/2014/main" id="{C05E1CE2-4343-D248-6B07-FADF443D779D}"/>
              </a:ext>
            </a:extLst>
          </p:cNvPr>
          <p:cNvSpPr txBox="1"/>
          <p:nvPr/>
        </p:nvSpPr>
        <p:spPr>
          <a:xfrm>
            <a:off x="132272" y="1559349"/>
            <a:ext cx="5160387" cy="369332"/>
          </a:xfrm>
          <a:prstGeom prst="rect">
            <a:avLst/>
          </a:prstGeom>
          <a:noFill/>
        </p:spPr>
        <p:txBody>
          <a:bodyPr wrap="none" rtlCol="0">
            <a:spAutoFit/>
          </a:bodyPr>
          <a:lstStyle/>
          <a:p>
            <a:r>
              <a:rPr lang="en-US" dirty="0"/>
              <a:t>Click </a:t>
            </a:r>
            <a:r>
              <a:rPr lang="en-US" dirty="0">
                <a:solidFill>
                  <a:srgbClr val="00B050"/>
                </a:solidFill>
              </a:rPr>
              <a:t>Code</a:t>
            </a:r>
            <a:r>
              <a:rPr lang="en-US" dirty="0"/>
              <a:t> and select open with GitHub Desktop</a:t>
            </a:r>
          </a:p>
        </p:txBody>
      </p:sp>
      <p:sp>
        <p:nvSpPr>
          <p:cNvPr id="9" name="Oval 8">
            <a:extLst>
              <a:ext uri="{FF2B5EF4-FFF2-40B4-BE49-F238E27FC236}">
                <a16:creationId xmlns:a16="http://schemas.microsoft.com/office/drawing/2014/main" id="{882D90B9-11F2-B80A-95B0-B2AAB92BCB94}"/>
              </a:ext>
            </a:extLst>
          </p:cNvPr>
          <p:cNvSpPr/>
          <p:nvPr/>
        </p:nvSpPr>
        <p:spPr>
          <a:xfrm>
            <a:off x="3125638" y="3927060"/>
            <a:ext cx="1785668" cy="40544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3CF14C-E6E3-8BD4-D8B1-0085E4A30364}"/>
              </a:ext>
            </a:extLst>
          </p:cNvPr>
          <p:cNvPicPr>
            <a:picLocks noChangeAspect="1"/>
          </p:cNvPicPr>
          <p:nvPr/>
        </p:nvPicPr>
        <p:blipFill>
          <a:blip r:embed="rId3"/>
          <a:stretch>
            <a:fillRect/>
          </a:stretch>
        </p:blipFill>
        <p:spPr>
          <a:xfrm>
            <a:off x="8188984" y="2682766"/>
            <a:ext cx="3784260" cy="2270556"/>
          </a:xfrm>
          <a:prstGeom prst="rect">
            <a:avLst/>
          </a:prstGeom>
        </p:spPr>
      </p:pic>
      <p:sp>
        <p:nvSpPr>
          <p:cNvPr id="11" name="TextBox 10">
            <a:extLst>
              <a:ext uri="{FF2B5EF4-FFF2-40B4-BE49-F238E27FC236}">
                <a16:creationId xmlns:a16="http://schemas.microsoft.com/office/drawing/2014/main" id="{BF6C6D71-238C-7605-EE11-9793DE1D27DA}"/>
              </a:ext>
            </a:extLst>
          </p:cNvPr>
          <p:cNvSpPr txBox="1"/>
          <p:nvPr/>
        </p:nvSpPr>
        <p:spPr>
          <a:xfrm>
            <a:off x="9405288" y="4953322"/>
            <a:ext cx="1351652" cy="369332"/>
          </a:xfrm>
          <a:prstGeom prst="rect">
            <a:avLst/>
          </a:prstGeom>
          <a:noFill/>
        </p:spPr>
        <p:txBody>
          <a:bodyPr wrap="none" rtlCol="0">
            <a:spAutoFit/>
          </a:bodyPr>
          <a:lstStyle/>
          <a:p>
            <a:r>
              <a:rPr lang="en-US" dirty="0"/>
              <a:t>Click </a:t>
            </a:r>
            <a:r>
              <a:rPr lang="en-US" dirty="0">
                <a:solidFill>
                  <a:srgbClr val="0070C0"/>
                </a:solidFill>
              </a:rPr>
              <a:t>Clone</a:t>
            </a:r>
          </a:p>
        </p:txBody>
      </p:sp>
    </p:spTree>
    <p:extLst>
      <p:ext uri="{BB962C8B-B14F-4D97-AF65-F5344CB8AC3E}">
        <p14:creationId xmlns:p14="http://schemas.microsoft.com/office/powerpoint/2010/main" val="10599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18AA-104D-7095-D843-695E66F60465}"/>
              </a:ext>
            </a:extLst>
          </p:cNvPr>
          <p:cNvSpPr>
            <a:spLocks noGrp="1"/>
          </p:cNvSpPr>
          <p:nvPr>
            <p:ph type="title"/>
          </p:nvPr>
        </p:nvSpPr>
        <p:spPr/>
        <p:txBody>
          <a:bodyPr/>
          <a:lstStyle/>
          <a:p>
            <a:r>
              <a:rPr lang="en-US" dirty="0"/>
              <a:t>Create a repository - continue</a:t>
            </a:r>
          </a:p>
        </p:txBody>
      </p:sp>
      <p:pic>
        <p:nvPicPr>
          <p:cNvPr id="3" name="Picture 2">
            <a:extLst>
              <a:ext uri="{FF2B5EF4-FFF2-40B4-BE49-F238E27FC236}">
                <a16:creationId xmlns:a16="http://schemas.microsoft.com/office/drawing/2014/main" id="{9B5905A3-8BED-3DFF-82AF-DCD8E943084B}"/>
              </a:ext>
            </a:extLst>
          </p:cNvPr>
          <p:cNvPicPr>
            <a:picLocks noChangeAspect="1"/>
          </p:cNvPicPr>
          <p:nvPr/>
        </p:nvPicPr>
        <p:blipFill>
          <a:blip r:embed="rId2"/>
          <a:stretch>
            <a:fillRect/>
          </a:stretch>
        </p:blipFill>
        <p:spPr>
          <a:xfrm>
            <a:off x="61822" y="1699403"/>
            <a:ext cx="6503535" cy="4683516"/>
          </a:xfrm>
          <a:prstGeom prst="rect">
            <a:avLst/>
          </a:prstGeom>
        </p:spPr>
      </p:pic>
      <p:sp>
        <p:nvSpPr>
          <p:cNvPr id="4" name="TextBox 3">
            <a:extLst>
              <a:ext uri="{FF2B5EF4-FFF2-40B4-BE49-F238E27FC236}">
                <a16:creationId xmlns:a16="http://schemas.microsoft.com/office/drawing/2014/main" id="{61DDCF2F-07AF-88E2-7AEF-88850F171A0F}"/>
              </a:ext>
            </a:extLst>
          </p:cNvPr>
          <p:cNvSpPr txBox="1"/>
          <p:nvPr/>
        </p:nvSpPr>
        <p:spPr>
          <a:xfrm>
            <a:off x="384582" y="1514737"/>
            <a:ext cx="2929007" cy="369332"/>
          </a:xfrm>
          <a:prstGeom prst="rect">
            <a:avLst/>
          </a:prstGeom>
          <a:noFill/>
        </p:spPr>
        <p:txBody>
          <a:bodyPr wrap="none" rtlCol="0">
            <a:spAutoFit/>
          </a:bodyPr>
          <a:lstStyle/>
          <a:p>
            <a:r>
              <a:rPr lang="en-US" dirty="0"/>
              <a:t>This is what it will look like.</a:t>
            </a:r>
          </a:p>
        </p:txBody>
      </p:sp>
      <p:sp>
        <p:nvSpPr>
          <p:cNvPr id="5" name="TextBox 4">
            <a:extLst>
              <a:ext uri="{FF2B5EF4-FFF2-40B4-BE49-F238E27FC236}">
                <a16:creationId xmlns:a16="http://schemas.microsoft.com/office/drawing/2014/main" id="{39881249-0E12-C790-4C3D-6369234C5725}"/>
              </a:ext>
            </a:extLst>
          </p:cNvPr>
          <p:cNvSpPr txBox="1"/>
          <p:nvPr/>
        </p:nvSpPr>
        <p:spPr>
          <a:xfrm>
            <a:off x="6565357" y="1343985"/>
            <a:ext cx="4677563" cy="923330"/>
          </a:xfrm>
          <a:prstGeom prst="rect">
            <a:avLst/>
          </a:prstGeom>
          <a:noFill/>
        </p:spPr>
        <p:txBody>
          <a:bodyPr wrap="none" rtlCol="0">
            <a:spAutoFit/>
          </a:bodyPr>
          <a:lstStyle/>
          <a:p>
            <a:r>
              <a:rPr lang="en-US" dirty="0"/>
              <a:t>Now you can make changes to this folder</a:t>
            </a:r>
          </a:p>
          <a:p>
            <a:endParaRPr lang="en-US" dirty="0"/>
          </a:p>
          <a:p>
            <a:r>
              <a:rPr lang="en-US" dirty="0"/>
              <a:t>You can find the path by hovering on the left</a:t>
            </a:r>
          </a:p>
        </p:txBody>
      </p:sp>
      <p:pic>
        <p:nvPicPr>
          <p:cNvPr id="8" name="Picture 7">
            <a:extLst>
              <a:ext uri="{FF2B5EF4-FFF2-40B4-BE49-F238E27FC236}">
                <a16:creationId xmlns:a16="http://schemas.microsoft.com/office/drawing/2014/main" id="{CC29FB5A-EB46-3967-318F-E46AF9CFEAD1}"/>
              </a:ext>
            </a:extLst>
          </p:cNvPr>
          <p:cNvPicPr>
            <a:picLocks noChangeAspect="1"/>
          </p:cNvPicPr>
          <p:nvPr/>
        </p:nvPicPr>
        <p:blipFill>
          <a:blip r:embed="rId3"/>
          <a:stretch>
            <a:fillRect/>
          </a:stretch>
        </p:blipFill>
        <p:spPr>
          <a:xfrm>
            <a:off x="6565357" y="2267315"/>
            <a:ext cx="4112199" cy="2748185"/>
          </a:xfrm>
          <a:prstGeom prst="rect">
            <a:avLst/>
          </a:prstGeom>
        </p:spPr>
      </p:pic>
      <p:sp>
        <p:nvSpPr>
          <p:cNvPr id="11" name="Oval 10">
            <a:extLst>
              <a:ext uri="{FF2B5EF4-FFF2-40B4-BE49-F238E27FC236}">
                <a16:creationId xmlns:a16="http://schemas.microsoft.com/office/drawing/2014/main" id="{B186FD0E-DCF5-BF3E-092D-9201847ED32E}"/>
              </a:ext>
            </a:extLst>
          </p:cNvPr>
          <p:cNvSpPr/>
          <p:nvPr/>
        </p:nvSpPr>
        <p:spPr>
          <a:xfrm>
            <a:off x="7910423" y="3326630"/>
            <a:ext cx="1271652" cy="22251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DB2136-618F-09A9-37EB-2C66112DDFDF}"/>
              </a:ext>
            </a:extLst>
          </p:cNvPr>
          <p:cNvCxnSpPr/>
          <p:nvPr/>
        </p:nvCxnSpPr>
        <p:spPr>
          <a:xfrm flipH="1">
            <a:off x="2976113" y="2096219"/>
            <a:ext cx="3519578" cy="39681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1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1891-96A9-0EAB-1316-2E23A8E92806}"/>
              </a:ext>
            </a:extLst>
          </p:cNvPr>
          <p:cNvSpPr>
            <a:spLocks noGrp="1"/>
          </p:cNvSpPr>
          <p:nvPr>
            <p:ph type="title"/>
          </p:nvPr>
        </p:nvSpPr>
        <p:spPr/>
        <p:txBody>
          <a:bodyPr/>
          <a:lstStyle/>
          <a:p>
            <a:r>
              <a:rPr lang="en-US" dirty="0"/>
              <a:t>Let’s do some work and put the analysis script into the folder</a:t>
            </a:r>
          </a:p>
        </p:txBody>
      </p:sp>
      <p:pic>
        <p:nvPicPr>
          <p:cNvPr id="3" name="Picture 2">
            <a:extLst>
              <a:ext uri="{FF2B5EF4-FFF2-40B4-BE49-F238E27FC236}">
                <a16:creationId xmlns:a16="http://schemas.microsoft.com/office/drawing/2014/main" id="{8F6B60E4-EEB5-936A-1BC5-4502AC31CE63}"/>
              </a:ext>
            </a:extLst>
          </p:cNvPr>
          <p:cNvPicPr>
            <a:picLocks noChangeAspect="1"/>
          </p:cNvPicPr>
          <p:nvPr/>
        </p:nvPicPr>
        <p:blipFill>
          <a:blip r:embed="rId2"/>
          <a:stretch>
            <a:fillRect/>
          </a:stretch>
        </p:blipFill>
        <p:spPr>
          <a:xfrm>
            <a:off x="-215660" y="2068058"/>
            <a:ext cx="6663126" cy="2721884"/>
          </a:xfrm>
          <a:prstGeom prst="rect">
            <a:avLst/>
          </a:prstGeom>
        </p:spPr>
      </p:pic>
      <p:sp>
        <p:nvSpPr>
          <p:cNvPr id="4" name="TextBox 3">
            <a:extLst>
              <a:ext uri="{FF2B5EF4-FFF2-40B4-BE49-F238E27FC236}">
                <a16:creationId xmlns:a16="http://schemas.microsoft.com/office/drawing/2014/main" id="{53DB398E-3AE0-9632-4595-DBE272F6140C}"/>
              </a:ext>
            </a:extLst>
          </p:cNvPr>
          <p:cNvSpPr txBox="1"/>
          <p:nvPr/>
        </p:nvSpPr>
        <p:spPr>
          <a:xfrm>
            <a:off x="388189" y="4641011"/>
            <a:ext cx="4896928" cy="1200329"/>
          </a:xfrm>
          <a:prstGeom prst="rect">
            <a:avLst/>
          </a:prstGeom>
          <a:noFill/>
        </p:spPr>
        <p:txBody>
          <a:bodyPr wrap="square" rtlCol="0">
            <a:spAutoFit/>
          </a:bodyPr>
          <a:lstStyle/>
          <a:p>
            <a:r>
              <a:rPr lang="en-US" dirty="0"/>
              <a:t>Say I did a bunch of analyses in </a:t>
            </a:r>
            <a:r>
              <a:rPr lang="en-US" dirty="0" err="1"/>
              <a:t>jupyter</a:t>
            </a:r>
            <a:r>
              <a:rPr lang="en-US" dirty="0"/>
              <a:t> notebooks and stored my notebooks, scripts, data and other files in the folders within the</a:t>
            </a:r>
          </a:p>
          <a:p>
            <a:r>
              <a:rPr lang="en-US" dirty="0" err="1"/>
              <a:t>kelvin_notebooks</a:t>
            </a:r>
            <a:r>
              <a:rPr lang="en-US" dirty="0"/>
              <a:t> folder</a:t>
            </a:r>
          </a:p>
        </p:txBody>
      </p:sp>
      <p:sp>
        <p:nvSpPr>
          <p:cNvPr id="5" name="TextBox 4">
            <a:extLst>
              <a:ext uri="{FF2B5EF4-FFF2-40B4-BE49-F238E27FC236}">
                <a16:creationId xmlns:a16="http://schemas.microsoft.com/office/drawing/2014/main" id="{BCA79F8F-3AEE-943A-FCEF-0E557D6E887C}"/>
              </a:ext>
            </a:extLst>
          </p:cNvPr>
          <p:cNvSpPr txBox="1"/>
          <p:nvPr/>
        </p:nvSpPr>
        <p:spPr>
          <a:xfrm>
            <a:off x="6447466" y="1610264"/>
            <a:ext cx="5399478" cy="369332"/>
          </a:xfrm>
          <a:prstGeom prst="rect">
            <a:avLst/>
          </a:prstGeom>
          <a:noFill/>
        </p:spPr>
        <p:txBody>
          <a:bodyPr wrap="square" rtlCol="0">
            <a:spAutoFit/>
          </a:bodyPr>
          <a:lstStyle/>
          <a:p>
            <a:r>
              <a:rPr lang="en-US" dirty="0"/>
              <a:t>If you check your GitHub desktop app, </a:t>
            </a:r>
          </a:p>
        </p:txBody>
      </p:sp>
      <p:pic>
        <p:nvPicPr>
          <p:cNvPr id="6" name="Picture 5">
            <a:extLst>
              <a:ext uri="{FF2B5EF4-FFF2-40B4-BE49-F238E27FC236}">
                <a16:creationId xmlns:a16="http://schemas.microsoft.com/office/drawing/2014/main" id="{BEAC29E6-8F46-3E4C-A2C6-DA2186D1B922}"/>
              </a:ext>
            </a:extLst>
          </p:cNvPr>
          <p:cNvPicPr>
            <a:picLocks noChangeAspect="1"/>
          </p:cNvPicPr>
          <p:nvPr/>
        </p:nvPicPr>
        <p:blipFill>
          <a:blip r:embed="rId3"/>
          <a:stretch>
            <a:fillRect/>
          </a:stretch>
        </p:blipFill>
        <p:spPr>
          <a:xfrm>
            <a:off x="6189121" y="1977398"/>
            <a:ext cx="6002879" cy="3268140"/>
          </a:xfrm>
          <a:prstGeom prst="rect">
            <a:avLst/>
          </a:prstGeom>
        </p:spPr>
      </p:pic>
      <p:sp>
        <p:nvSpPr>
          <p:cNvPr id="8" name="TextBox 7">
            <a:extLst>
              <a:ext uri="{FF2B5EF4-FFF2-40B4-BE49-F238E27FC236}">
                <a16:creationId xmlns:a16="http://schemas.microsoft.com/office/drawing/2014/main" id="{0D34A573-B364-FA3C-AB08-EA06F9951248}"/>
              </a:ext>
            </a:extLst>
          </p:cNvPr>
          <p:cNvSpPr txBox="1"/>
          <p:nvPr/>
        </p:nvSpPr>
        <p:spPr>
          <a:xfrm>
            <a:off x="6189121" y="5043470"/>
            <a:ext cx="6202392" cy="923330"/>
          </a:xfrm>
          <a:prstGeom prst="rect">
            <a:avLst/>
          </a:prstGeom>
          <a:noFill/>
        </p:spPr>
        <p:txBody>
          <a:bodyPr wrap="square">
            <a:spAutoFit/>
          </a:bodyPr>
          <a:lstStyle/>
          <a:p>
            <a:r>
              <a:rPr lang="en-US" dirty="0"/>
              <a:t>you will see that GitHub Desktop has tracked that you’ve</a:t>
            </a:r>
          </a:p>
          <a:p>
            <a:r>
              <a:rPr lang="en-US" dirty="0"/>
              <a:t>modified/saved/created some files! Now click the </a:t>
            </a:r>
            <a:r>
              <a:rPr lang="en-US" dirty="0">
                <a:solidFill>
                  <a:srgbClr val="0070C0"/>
                </a:solidFill>
              </a:rPr>
              <a:t>commit button </a:t>
            </a:r>
            <a:r>
              <a:rPr lang="en-US" dirty="0"/>
              <a:t>after giving a commit message!</a:t>
            </a:r>
          </a:p>
        </p:txBody>
      </p:sp>
      <p:pic>
        <p:nvPicPr>
          <p:cNvPr id="9" name="Picture 8">
            <a:extLst>
              <a:ext uri="{FF2B5EF4-FFF2-40B4-BE49-F238E27FC236}">
                <a16:creationId xmlns:a16="http://schemas.microsoft.com/office/drawing/2014/main" id="{8E7D76FA-9A83-AC53-BB25-412F7EE419AE}"/>
              </a:ext>
            </a:extLst>
          </p:cNvPr>
          <p:cNvPicPr>
            <a:picLocks noChangeAspect="1"/>
          </p:cNvPicPr>
          <p:nvPr/>
        </p:nvPicPr>
        <p:blipFill>
          <a:blip r:embed="rId4"/>
          <a:stretch>
            <a:fillRect/>
          </a:stretch>
        </p:blipFill>
        <p:spPr>
          <a:xfrm>
            <a:off x="9531856" y="5966800"/>
            <a:ext cx="2407102" cy="810903"/>
          </a:xfrm>
          <a:prstGeom prst="rect">
            <a:avLst/>
          </a:prstGeom>
        </p:spPr>
      </p:pic>
      <p:sp>
        <p:nvSpPr>
          <p:cNvPr id="10" name="TextBox 9">
            <a:extLst>
              <a:ext uri="{FF2B5EF4-FFF2-40B4-BE49-F238E27FC236}">
                <a16:creationId xmlns:a16="http://schemas.microsoft.com/office/drawing/2014/main" id="{E0FBC706-FD10-3E75-A69E-A57B73837A16}"/>
              </a:ext>
            </a:extLst>
          </p:cNvPr>
          <p:cNvSpPr txBox="1"/>
          <p:nvPr/>
        </p:nvSpPr>
        <p:spPr>
          <a:xfrm>
            <a:off x="253042" y="6142849"/>
            <a:ext cx="8524770" cy="646331"/>
          </a:xfrm>
          <a:prstGeom prst="rect">
            <a:avLst/>
          </a:prstGeom>
          <a:noFill/>
        </p:spPr>
        <p:txBody>
          <a:bodyPr wrap="none" rtlCol="0">
            <a:spAutoFit/>
          </a:bodyPr>
          <a:lstStyle/>
          <a:p>
            <a:r>
              <a:rPr lang="en-US" dirty="0">
                <a:solidFill>
                  <a:srgbClr val="00B050"/>
                </a:solidFill>
              </a:rPr>
              <a:t>You will notice that the files in the data, write and figures folders are not tracked – </a:t>
            </a:r>
          </a:p>
          <a:p>
            <a:r>
              <a:rPr lang="en-US" dirty="0">
                <a:solidFill>
                  <a:srgbClr val="00B050"/>
                </a:solidFill>
              </a:rPr>
              <a:t>this is intentional</a:t>
            </a:r>
          </a:p>
        </p:txBody>
      </p:sp>
    </p:spTree>
    <p:extLst>
      <p:ext uri="{BB962C8B-B14F-4D97-AF65-F5344CB8AC3E}">
        <p14:creationId xmlns:p14="http://schemas.microsoft.com/office/powerpoint/2010/main" val="189683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Q_All_Theme">
  <a:themeElements>
    <a:clrScheme name="UQ">
      <a:dk1>
        <a:srgbClr val="2B1D37"/>
      </a:dk1>
      <a:lt1>
        <a:sysClr val="window" lastClr="FFFFFF"/>
      </a:lt1>
      <a:dk2>
        <a:srgbClr val="999490"/>
      </a:dk2>
      <a:lt2>
        <a:srgbClr val="D7D1CC"/>
      </a:lt2>
      <a:accent1>
        <a:srgbClr val="51247A"/>
      </a:accent1>
      <a:accent2>
        <a:srgbClr val="962A8B"/>
      </a:accent2>
      <a:accent3>
        <a:srgbClr val="D7D1CC"/>
      </a:accent3>
      <a:accent4>
        <a:srgbClr val="E62645"/>
      </a:accent4>
      <a:accent5>
        <a:srgbClr val="4085C6"/>
      </a:accent5>
      <a:accent6>
        <a:srgbClr val="FBB800"/>
      </a:accent6>
      <a:hlink>
        <a:srgbClr val="51247A"/>
      </a:hlink>
      <a:folHlink>
        <a:srgbClr val="962A8B"/>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_All_Theme" id="{2FB7E206-AC4D-F545-AE5E-C5D5BB2F5587}" vid="{B396B84D-0FE2-0044-84AE-2F01BA0E9E00}"/>
    </a:ext>
  </a:extLst>
</a:theme>
</file>

<file path=docProps/app.xml><?xml version="1.0" encoding="utf-8"?>
<Properties xmlns="http://schemas.openxmlformats.org/officeDocument/2006/extended-properties" xmlns:vt="http://schemas.openxmlformats.org/officeDocument/2006/docPropsVTypes">
  <Template>UQ_All_Theme</Template>
  <TotalTime>49</TotalTime>
  <Words>546</Words>
  <Application>Microsoft Macintosh PowerPoint</Application>
  <PresentationFormat>Widescreen</PresentationFormat>
  <Paragraphs>52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DM Sans</vt:lpstr>
      <vt:lpstr>Gotham Book</vt:lpstr>
      <vt:lpstr>Gotham Medium</vt:lpstr>
      <vt:lpstr>UQ_All_Theme</vt:lpstr>
      <vt:lpstr>Tuong lab notebook and scripts management onboarding</vt:lpstr>
      <vt:lpstr>1) Pre-requisites</vt:lpstr>
      <vt:lpstr>Install GitHub Desktop</vt:lpstr>
      <vt:lpstr>Install VS Code</vt:lpstr>
      <vt:lpstr>Create a new repository</vt:lpstr>
      <vt:lpstr>Create repository with template</vt:lpstr>
      <vt:lpstr>Create a repository - continue</vt:lpstr>
      <vt:lpstr>Create a repository - continue</vt:lpstr>
      <vt:lpstr>Let’s do some work and put the analysis script into the folder</vt:lpstr>
      <vt:lpstr>Commit -&gt; Push -&gt; Fetch -&gt; Commit -&gt; Push -&gt; Fetch ad naseum</vt:lpstr>
      <vt:lpstr>Check your github repo online</vt:lpstr>
      <vt:lpstr>If I were to then take a look at your repo, I can now look at it and give you my feedback live!</vt:lpstr>
      <vt:lpstr>Before we end, why did I tell you to download VS code?</vt:lpstr>
      <vt:lpstr>Final 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Tuong lab notebook and scripts management onboarding</dc:title>
  <dc:creator>Kelvin Tuong</dc:creator>
  <cp:lastModifiedBy>Kelvin Tuong</cp:lastModifiedBy>
  <cp:revision>1</cp:revision>
  <dcterms:created xsi:type="dcterms:W3CDTF">2023-07-14T06:22:08Z</dcterms:created>
  <dcterms:modified xsi:type="dcterms:W3CDTF">2023-07-18T05:35:47Z</dcterms:modified>
</cp:coreProperties>
</file>